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8D3B424-B62D-19F2-E378-CC0B8A84FB1A}" name="Alberts, Derk Jan" initials="ADJ" userId="S::derkjan.alberts@duo.nl::429dbc7e-91a9-45d8-b844-de47868f68a5" providerId="AD"/>
  <p188:author id="{7765BA36-B550-D7FD-9837-612FF059072F}" name="Veerle Sanderink" initials="VS" userId="S::v.sanderink@nvao.net::064e93a2-6a1f-4383-bb40-2e0510febc6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22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D3985A-4877-47B2-AFD2-070E3CABABD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D3E1B32-42B6-4E24-9D62-00FAE63C837F}">
      <dgm:prSet phldrT="[Tekst]"/>
      <dgm:spPr/>
      <dgm:t>
        <a:bodyPr/>
        <a:lstStyle/>
        <a:p>
          <a:r>
            <a:rPr lang="nl-NL" dirty="0"/>
            <a:t>Heeft u alle benodigde besluiten ontvangen vóór 15 november? </a:t>
          </a:r>
        </a:p>
      </dgm:t>
    </dgm:pt>
    <dgm:pt modelId="{57DEF96C-4638-43A8-A0E1-70E35F9C1756}" type="parTrans" cxnId="{0EEE474F-0DC0-4353-BDA6-073A22292AAD}">
      <dgm:prSet/>
      <dgm:spPr/>
      <dgm:t>
        <a:bodyPr/>
        <a:lstStyle/>
        <a:p>
          <a:endParaRPr lang="nl-NL"/>
        </a:p>
      </dgm:t>
    </dgm:pt>
    <dgm:pt modelId="{1D085834-5121-4FEB-8177-204DFC03F59D}" type="sibTrans" cxnId="{0EEE474F-0DC0-4353-BDA6-073A22292AAD}">
      <dgm:prSet/>
      <dgm:spPr/>
      <dgm:t>
        <a:bodyPr/>
        <a:lstStyle/>
        <a:p>
          <a:endParaRPr lang="nl-NL"/>
        </a:p>
      </dgm:t>
    </dgm:pt>
    <dgm:pt modelId="{C4AC7CCB-E59A-46F6-81D4-E36F9E9B6987}">
      <dgm:prSet phldrT="[Tekst]"/>
      <dgm:spPr/>
      <dgm:t>
        <a:bodyPr/>
        <a:lstStyle/>
        <a:p>
          <a:r>
            <a:rPr lang="nl-NL" dirty="0"/>
            <a:t>Ja: Registreer de opleiding vóór 15 november in aCROHO</a:t>
          </a:r>
        </a:p>
      </dgm:t>
    </dgm:pt>
    <dgm:pt modelId="{385DBA11-8959-44C0-8D1F-3FFCA75BB4A2}" type="parTrans" cxnId="{18831560-9462-4C12-963D-1CEE295CA9C9}">
      <dgm:prSet/>
      <dgm:spPr/>
      <dgm:t>
        <a:bodyPr/>
        <a:lstStyle/>
        <a:p>
          <a:endParaRPr lang="nl-NL"/>
        </a:p>
      </dgm:t>
    </dgm:pt>
    <dgm:pt modelId="{6F7F34AF-45C9-4835-B4B2-B5A5F68DF5C5}" type="sibTrans" cxnId="{18831560-9462-4C12-963D-1CEE295CA9C9}">
      <dgm:prSet/>
      <dgm:spPr/>
      <dgm:t>
        <a:bodyPr/>
        <a:lstStyle/>
        <a:p>
          <a:endParaRPr lang="nl-NL"/>
        </a:p>
      </dgm:t>
    </dgm:pt>
    <dgm:pt modelId="{8A31B505-09BD-4880-8D88-7DBFEEBDB42F}">
      <dgm:prSet phldrT="[Tekst]"/>
      <dgm:spPr/>
      <dgm:t>
        <a:bodyPr/>
        <a:lstStyle/>
        <a:p>
          <a:r>
            <a:rPr lang="nl-NL"/>
            <a:t>Nee: DUO neemt contact op voor procesafhandeling in LEO ho</a:t>
          </a:r>
        </a:p>
      </dgm:t>
    </dgm:pt>
    <dgm:pt modelId="{2422D4BC-0A5A-4011-9D17-3DA6838A8E05}" type="parTrans" cxnId="{C392B502-BF51-4667-8718-F44DEB013A3D}">
      <dgm:prSet/>
      <dgm:spPr/>
      <dgm:t>
        <a:bodyPr/>
        <a:lstStyle/>
        <a:p>
          <a:endParaRPr lang="nl-NL"/>
        </a:p>
      </dgm:t>
    </dgm:pt>
    <dgm:pt modelId="{304D4DAB-F686-4A72-ADE2-4F6D26ED4247}" type="sibTrans" cxnId="{C392B502-BF51-4667-8718-F44DEB013A3D}">
      <dgm:prSet/>
      <dgm:spPr/>
      <dgm:t>
        <a:bodyPr/>
        <a:lstStyle/>
        <a:p>
          <a:endParaRPr lang="nl-NL"/>
        </a:p>
      </dgm:t>
    </dgm:pt>
    <dgm:pt modelId="{28427D1B-494C-4A63-B247-DEDCB126FC0A}" type="pres">
      <dgm:prSet presAssocID="{31D3985A-4877-47B2-AFD2-070E3CABABD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2268F42-5F92-4B56-A6BA-C9623E480944}" type="pres">
      <dgm:prSet presAssocID="{CD3E1B32-42B6-4E24-9D62-00FAE63C837F}" presName="hierRoot1" presStyleCnt="0"/>
      <dgm:spPr/>
    </dgm:pt>
    <dgm:pt modelId="{34AC9FB8-CD3C-40D9-852D-9B62FFDD85DA}" type="pres">
      <dgm:prSet presAssocID="{CD3E1B32-42B6-4E24-9D62-00FAE63C837F}" presName="composite" presStyleCnt="0"/>
      <dgm:spPr/>
    </dgm:pt>
    <dgm:pt modelId="{3E08BA07-9ADF-4974-BBB5-170F4212BDD2}" type="pres">
      <dgm:prSet presAssocID="{CD3E1B32-42B6-4E24-9D62-00FAE63C837F}" presName="background" presStyleLbl="node0" presStyleIdx="0" presStyleCnt="1"/>
      <dgm:spPr/>
    </dgm:pt>
    <dgm:pt modelId="{5BD69C8A-0A89-44A7-9214-11D2590A39F4}" type="pres">
      <dgm:prSet presAssocID="{CD3E1B32-42B6-4E24-9D62-00FAE63C837F}" presName="text" presStyleLbl="fgAcc0" presStyleIdx="0" presStyleCnt="1">
        <dgm:presLayoutVars>
          <dgm:chPref val="3"/>
        </dgm:presLayoutVars>
      </dgm:prSet>
      <dgm:spPr/>
    </dgm:pt>
    <dgm:pt modelId="{9AFA3E97-D720-4537-AF61-61FA2A6D292F}" type="pres">
      <dgm:prSet presAssocID="{CD3E1B32-42B6-4E24-9D62-00FAE63C837F}" presName="hierChild2" presStyleCnt="0"/>
      <dgm:spPr/>
    </dgm:pt>
    <dgm:pt modelId="{076BFA5A-4B4F-45C2-941B-9A55B1D441D3}" type="pres">
      <dgm:prSet presAssocID="{385DBA11-8959-44C0-8D1F-3FFCA75BB4A2}" presName="Name10" presStyleLbl="parChTrans1D2" presStyleIdx="0" presStyleCnt="2"/>
      <dgm:spPr/>
    </dgm:pt>
    <dgm:pt modelId="{92ED4DF5-E967-450C-A279-20E1FFCD9E96}" type="pres">
      <dgm:prSet presAssocID="{C4AC7CCB-E59A-46F6-81D4-E36F9E9B6987}" presName="hierRoot2" presStyleCnt="0"/>
      <dgm:spPr/>
    </dgm:pt>
    <dgm:pt modelId="{39ABC604-6367-4690-AF5A-2FAE23B926D8}" type="pres">
      <dgm:prSet presAssocID="{C4AC7CCB-E59A-46F6-81D4-E36F9E9B6987}" presName="composite2" presStyleCnt="0"/>
      <dgm:spPr/>
    </dgm:pt>
    <dgm:pt modelId="{C1C3AC1D-7AFE-4519-9148-40BF2E846BAC}" type="pres">
      <dgm:prSet presAssocID="{C4AC7CCB-E59A-46F6-81D4-E36F9E9B6987}" presName="background2" presStyleLbl="node2" presStyleIdx="0" presStyleCnt="2"/>
      <dgm:spPr/>
    </dgm:pt>
    <dgm:pt modelId="{A8BFDB6E-50DD-461E-8AE9-FC9F135B650F}" type="pres">
      <dgm:prSet presAssocID="{C4AC7CCB-E59A-46F6-81D4-E36F9E9B6987}" presName="text2" presStyleLbl="fgAcc2" presStyleIdx="0" presStyleCnt="2">
        <dgm:presLayoutVars>
          <dgm:chPref val="3"/>
        </dgm:presLayoutVars>
      </dgm:prSet>
      <dgm:spPr/>
    </dgm:pt>
    <dgm:pt modelId="{C9BDAA6A-3F30-4C95-AC27-86AEB8574B28}" type="pres">
      <dgm:prSet presAssocID="{C4AC7CCB-E59A-46F6-81D4-E36F9E9B6987}" presName="hierChild3" presStyleCnt="0"/>
      <dgm:spPr/>
    </dgm:pt>
    <dgm:pt modelId="{C0B1B2DD-47BC-4468-A27E-2C097DF6C995}" type="pres">
      <dgm:prSet presAssocID="{2422D4BC-0A5A-4011-9D17-3DA6838A8E05}" presName="Name10" presStyleLbl="parChTrans1D2" presStyleIdx="1" presStyleCnt="2"/>
      <dgm:spPr/>
    </dgm:pt>
    <dgm:pt modelId="{82EC9F2D-6EE9-495A-9CD9-AA68BC0920F5}" type="pres">
      <dgm:prSet presAssocID="{8A31B505-09BD-4880-8D88-7DBFEEBDB42F}" presName="hierRoot2" presStyleCnt="0"/>
      <dgm:spPr/>
    </dgm:pt>
    <dgm:pt modelId="{782D53DC-DF41-494F-8700-2391B021DC13}" type="pres">
      <dgm:prSet presAssocID="{8A31B505-09BD-4880-8D88-7DBFEEBDB42F}" presName="composite2" presStyleCnt="0"/>
      <dgm:spPr/>
    </dgm:pt>
    <dgm:pt modelId="{723FDB42-F469-4E97-80C2-2D0238377BE2}" type="pres">
      <dgm:prSet presAssocID="{8A31B505-09BD-4880-8D88-7DBFEEBDB42F}" presName="background2" presStyleLbl="node2" presStyleIdx="1" presStyleCnt="2"/>
      <dgm:spPr/>
    </dgm:pt>
    <dgm:pt modelId="{BA206746-1415-4F79-91A9-006ABE5E78D3}" type="pres">
      <dgm:prSet presAssocID="{8A31B505-09BD-4880-8D88-7DBFEEBDB42F}" presName="text2" presStyleLbl="fgAcc2" presStyleIdx="1" presStyleCnt="2">
        <dgm:presLayoutVars>
          <dgm:chPref val="3"/>
        </dgm:presLayoutVars>
      </dgm:prSet>
      <dgm:spPr/>
    </dgm:pt>
    <dgm:pt modelId="{FE68E4A3-DF47-4672-89E0-CA3BAD7066B6}" type="pres">
      <dgm:prSet presAssocID="{8A31B505-09BD-4880-8D88-7DBFEEBDB42F}" presName="hierChild3" presStyleCnt="0"/>
      <dgm:spPr/>
    </dgm:pt>
  </dgm:ptLst>
  <dgm:cxnLst>
    <dgm:cxn modelId="{13F93302-205E-41F2-98B8-9B7B260409E7}" type="presOf" srcId="{2422D4BC-0A5A-4011-9D17-3DA6838A8E05}" destId="{C0B1B2DD-47BC-4468-A27E-2C097DF6C995}" srcOrd="0" destOrd="0" presId="urn:microsoft.com/office/officeart/2005/8/layout/hierarchy1"/>
    <dgm:cxn modelId="{C392B502-BF51-4667-8718-F44DEB013A3D}" srcId="{CD3E1B32-42B6-4E24-9D62-00FAE63C837F}" destId="{8A31B505-09BD-4880-8D88-7DBFEEBDB42F}" srcOrd="1" destOrd="0" parTransId="{2422D4BC-0A5A-4011-9D17-3DA6838A8E05}" sibTransId="{304D4DAB-F686-4A72-ADE2-4F6D26ED4247}"/>
    <dgm:cxn modelId="{1A51EF08-404F-485B-A89A-9D51DDEF89DD}" type="presOf" srcId="{8A31B505-09BD-4880-8D88-7DBFEEBDB42F}" destId="{BA206746-1415-4F79-91A9-006ABE5E78D3}" srcOrd="0" destOrd="0" presId="urn:microsoft.com/office/officeart/2005/8/layout/hierarchy1"/>
    <dgm:cxn modelId="{18831560-9462-4C12-963D-1CEE295CA9C9}" srcId="{CD3E1B32-42B6-4E24-9D62-00FAE63C837F}" destId="{C4AC7CCB-E59A-46F6-81D4-E36F9E9B6987}" srcOrd="0" destOrd="0" parTransId="{385DBA11-8959-44C0-8D1F-3FFCA75BB4A2}" sibTransId="{6F7F34AF-45C9-4835-B4B2-B5A5F68DF5C5}"/>
    <dgm:cxn modelId="{0EEE474F-0DC0-4353-BDA6-073A22292AAD}" srcId="{31D3985A-4877-47B2-AFD2-070E3CABABDB}" destId="{CD3E1B32-42B6-4E24-9D62-00FAE63C837F}" srcOrd="0" destOrd="0" parTransId="{57DEF96C-4638-43A8-A0E1-70E35F9C1756}" sibTransId="{1D085834-5121-4FEB-8177-204DFC03F59D}"/>
    <dgm:cxn modelId="{F028A297-8F57-4193-99C7-968A45FAE915}" type="presOf" srcId="{C4AC7CCB-E59A-46F6-81D4-E36F9E9B6987}" destId="{A8BFDB6E-50DD-461E-8AE9-FC9F135B650F}" srcOrd="0" destOrd="0" presId="urn:microsoft.com/office/officeart/2005/8/layout/hierarchy1"/>
    <dgm:cxn modelId="{E7A9659C-9CCB-4BC1-A742-BF45426E497B}" type="presOf" srcId="{385DBA11-8959-44C0-8D1F-3FFCA75BB4A2}" destId="{076BFA5A-4B4F-45C2-941B-9A55B1D441D3}" srcOrd="0" destOrd="0" presId="urn:microsoft.com/office/officeart/2005/8/layout/hierarchy1"/>
    <dgm:cxn modelId="{040029BF-BFEE-4D84-93DF-4A733F64577F}" type="presOf" srcId="{CD3E1B32-42B6-4E24-9D62-00FAE63C837F}" destId="{5BD69C8A-0A89-44A7-9214-11D2590A39F4}" srcOrd="0" destOrd="0" presId="urn:microsoft.com/office/officeart/2005/8/layout/hierarchy1"/>
    <dgm:cxn modelId="{01E92BE1-14F9-438B-A4E9-5AD4EDBAADA4}" type="presOf" srcId="{31D3985A-4877-47B2-AFD2-070E3CABABDB}" destId="{28427D1B-494C-4A63-B247-DEDCB126FC0A}" srcOrd="0" destOrd="0" presId="urn:microsoft.com/office/officeart/2005/8/layout/hierarchy1"/>
    <dgm:cxn modelId="{F95A243D-3D58-4D52-81AA-B03CA673F2DF}" type="presParOf" srcId="{28427D1B-494C-4A63-B247-DEDCB126FC0A}" destId="{12268F42-5F92-4B56-A6BA-C9623E480944}" srcOrd="0" destOrd="0" presId="urn:microsoft.com/office/officeart/2005/8/layout/hierarchy1"/>
    <dgm:cxn modelId="{31DD9C02-AE43-4C60-96F9-A55AA8EE436C}" type="presParOf" srcId="{12268F42-5F92-4B56-A6BA-C9623E480944}" destId="{34AC9FB8-CD3C-40D9-852D-9B62FFDD85DA}" srcOrd="0" destOrd="0" presId="urn:microsoft.com/office/officeart/2005/8/layout/hierarchy1"/>
    <dgm:cxn modelId="{DADB8B9D-CA47-4454-9F21-6987AA4AE447}" type="presParOf" srcId="{34AC9FB8-CD3C-40D9-852D-9B62FFDD85DA}" destId="{3E08BA07-9ADF-4974-BBB5-170F4212BDD2}" srcOrd="0" destOrd="0" presId="urn:microsoft.com/office/officeart/2005/8/layout/hierarchy1"/>
    <dgm:cxn modelId="{384DC3BA-4A87-4682-BED8-896771253785}" type="presParOf" srcId="{34AC9FB8-CD3C-40D9-852D-9B62FFDD85DA}" destId="{5BD69C8A-0A89-44A7-9214-11D2590A39F4}" srcOrd="1" destOrd="0" presId="urn:microsoft.com/office/officeart/2005/8/layout/hierarchy1"/>
    <dgm:cxn modelId="{A842E057-8B31-4170-8F22-A32CA9D6B100}" type="presParOf" srcId="{12268F42-5F92-4B56-A6BA-C9623E480944}" destId="{9AFA3E97-D720-4537-AF61-61FA2A6D292F}" srcOrd="1" destOrd="0" presId="urn:microsoft.com/office/officeart/2005/8/layout/hierarchy1"/>
    <dgm:cxn modelId="{B0970F3E-14B2-480D-B9B7-BA456656A698}" type="presParOf" srcId="{9AFA3E97-D720-4537-AF61-61FA2A6D292F}" destId="{076BFA5A-4B4F-45C2-941B-9A55B1D441D3}" srcOrd="0" destOrd="0" presId="urn:microsoft.com/office/officeart/2005/8/layout/hierarchy1"/>
    <dgm:cxn modelId="{9148F539-75B9-4DA5-8E14-905A48AB853B}" type="presParOf" srcId="{9AFA3E97-D720-4537-AF61-61FA2A6D292F}" destId="{92ED4DF5-E967-450C-A279-20E1FFCD9E96}" srcOrd="1" destOrd="0" presId="urn:microsoft.com/office/officeart/2005/8/layout/hierarchy1"/>
    <dgm:cxn modelId="{A166E19F-6AFA-463B-A628-C6C0D06199E8}" type="presParOf" srcId="{92ED4DF5-E967-450C-A279-20E1FFCD9E96}" destId="{39ABC604-6367-4690-AF5A-2FAE23B926D8}" srcOrd="0" destOrd="0" presId="urn:microsoft.com/office/officeart/2005/8/layout/hierarchy1"/>
    <dgm:cxn modelId="{A34B6A14-8FA2-45B8-9BDE-181CB0310FEA}" type="presParOf" srcId="{39ABC604-6367-4690-AF5A-2FAE23B926D8}" destId="{C1C3AC1D-7AFE-4519-9148-40BF2E846BAC}" srcOrd="0" destOrd="0" presId="urn:microsoft.com/office/officeart/2005/8/layout/hierarchy1"/>
    <dgm:cxn modelId="{E648C247-5E55-4870-B5B6-06F2053BDA84}" type="presParOf" srcId="{39ABC604-6367-4690-AF5A-2FAE23B926D8}" destId="{A8BFDB6E-50DD-461E-8AE9-FC9F135B650F}" srcOrd="1" destOrd="0" presId="urn:microsoft.com/office/officeart/2005/8/layout/hierarchy1"/>
    <dgm:cxn modelId="{21A6820D-8183-4D58-AC9F-141D846C7794}" type="presParOf" srcId="{92ED4DF5-E967-450C-A279-20E1FFCD9E96}" destId="{C9BDAA6A-3F30-4C95-AC27-86AEB8574B28}" srcOrd="1" destOrd="0" presId="urn:microsoft.com/office/officeart/2005/8/layout/hierarchy1"/>
    <dgm:cxn modelId="{6B61E217-AA3E-4288-8A55-A316C95655F9}" type="presParOf" srcId="{9AFA3E97-D720-4537-AF61-61FA2A6D292F}" destId="{C0B1B2DD-47BC-4468-A27E-2C097DF6C995}" srcOrd="2" destOrd="0" presId="urn:microsoft.com/office/officeart/2005/8/layout/hierarchy1"/>
    <dgm:cxn modelId="{7AD444C9-4799-4489-8991-4A49687F34C6}" type="presParOf" srcId="{9AFA3E97-D720-4537-AF61-61FA2A6D292F}" destId="{82EC9F2D-6EE9-495A-9CD9-AA68BC0920F5}" srcOrd="3" destOrd="0" presId="urn:microsoft.com/office/officeart/2005/8/layout/hierarchy1"/>
    <dgm:cxn modelId="{96939702-659A-4818-94CD-7057C42D1A68}" type="presParOf" srcId="{82EC9F2D-6EE9-495A-9CD9-AA68BC0920F5}" destId="{782D53DC-DF41-494F-8700-2391B021DC13}" srcOrd="0" destOrd="0" presId="urn:microsoft.com/office/officeart/2005/8/layout/hierarchy1"/>
    <dgm:cxn modelId="{112E78CE-DE69-4394-8601-F10F6709CAFC}" type="presParOf" srcId="{782D53DC-DF41-494F-8700-2391B021DC13}" destId="{723FDB42-F469-4E97-80C2-2D0238377BE2}" srcOrd="0" destOrd="0" presId="urn:microsoft.com/office/officeart/2005/8/layout/hierarchy1"/>
    <dgm:cxn modelId="{3D9B3C59-C5F1-48E0-B5BA-39BC6E25768E}" type="presParOf" srcId="{782D53DC-DF41-494F-8700-2391B021DC13}" destId="{BA206746-1415-4F79-91A9-006ABE5E78D3}" srcOrd="1" destOrd="0" presId="urn:microsoft.com/office/officeart/2005/8/layout/hierarchy1"/>
    <dgm:cxn modelId="{11B93173-04AE-4652-898A-19F465645B9F}" type="presParOf" srcId="{82EC9F2D-6EE9-495A-9CD9-AA68BC0920F5}" destId="{FE68E4A3-DF47-4672-89E0-CA3BAD7066B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C04725-E577-49C8-811A-C9627573F29B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E20367D8-8A57-43B6-8325-CC5557F85AC7}">
      <dgm:prSet phldrT="[Tekst]" custT="1"/>
      <dgm:spPr>
        <a:solidFill>
          <a:schemeClr val="accent4"/>
        </a:solidFill>
      </dgm:spPr>
      <dgm:t>
        <a:bodyPr/>
        <a:lstStyle/>
        <a:p>
          <a:r>
            <a:rPr lang="nl-NL" sz="2000" b="1" dirty="0">
              <a:solidFill>
                <a:schemeClr val="tx1"/>
              </a:solidFill>
            </a:rPr>
            <a:t>Tot 15 nov</a:t>
          </a:r>
        </a:p>
        <a:p>
          <a:r>
            <a:rPr lang="nl-NL" sz="2000" dirty="0"/>
            <a:t>Registreren in aCROHO onder voorwaarden mogelijk</a:t>
          </a:r>
        </a:p>
        <a:p>
          <a:endParaRPr lang="nl-NL" sz="2300" dirty="0"/>
        </a:p>
      </dgm:t>
    </dgm:pt>
    <dgm:pt modelId="{2EFD202B-86BF-45C3-AF7B-0526E9A1137D}" type="parTrans" cxnId="{9CFD86C4-9CBE-4DE2-9367-BE27A3B71B66}">
      <dgm:prSet/>
      <dgm:spPr/>
      <dgm:t>
        <a:bodyPr/>
        <a:lstStyle/>
        <a:p>
          <a:endParaRPr lang="nl-NL"/>
        </a:p>
      </dgm:t>
    </dgm:pt>
    <dgm:pt modelId="{76B2145E-D8C3-406F-9C94-78E5D4FAD021}" type="sibTrans" cxnId="{9CFD86C4-9CBE-4DE2-9367-BE27A3B71B66}">
      <dgm:prSet/>
      <dgm:spPr/>
      <dgm:t>
        <a:bodyPr/>
        <a:lstStyle/>
        <a:p>
          <a:endParaRPr lang="nl-NL"/>
        </a:p>
      </dgm:t>
    </dgm:pt>
    <dgm:pt modelId="{30DDB3EB-89D8-4836-B5E2-121A999BC87D}">
      <dgm:prSet phldrT="[Tekst]" custT="1"/>
      <dgm:spPr>
        <a:solidFill>
          <a:srgbClr val="FF0000"/>
        </a:solidFill>
      </dgm:spPr>
      <dgm:t>
        <a:bodyPr/>
        <a:lstStyle/>
        <a:p>
          <a:r>
            <a:rPr lang="nl-NL" sz="2000" b="1" dirty="0">
              <a:solidFill>
                <a:schemeClr val="tx1"/>
              </a:solidFill>
            </a:rPr>
            <a:t>Vanaf 15 nov</a:t>
          </a:r>
        </a:p>
        <a:p>
          <a:r>
            <a:rPr lang="nl-NL" sz="2000" dirty="0"/>
            <a:t>aCROHO dicht: aanvragen, wijzigen, beëindigen </a:t>
          </a:r>
          <a:r>
            <a:rPr lang="nl-NL" sz="2000" b="1" i="1" dirty="0">
              <a:solidFill>
                <a:schemeClr val="bg1"/>
              </a:solidFill>
            </a:rPr>
            <a:t>niet</a:t>
          </a:r>
          <a:r>
            <a:rPr lang="nl-NL" sz="2000" dirty="0"/>
            <a:t> mogelijk</a:t>
          </a:r>
        </a:p>
      </dgm:t>
    </dgm:pt>
    <dgm:pt modelId="{946F6A4D-14A5-40DF-AF8E-60B18C54906B}" type="parTrans" cxnId="{CD0354A0-0634-4846-8686-F4ED89E7B6E8}">
      <dgm:prSet/>
      <dgm:spPr/>
      <dgm:t>
        <a:bodyPr/>
        <a:lstStyle/>
        <a:p>
          <a:endParaRPr lang="nl-NL"/>
        </a:p>
      </dgm:t>
    </dgm:pt>
    <dgm:pt modelId="{98C4BBB6-33CB-4081-BA8E-FFBF7A4B8246}" type="sibTrans" cxnId="{CD0354A0-0634-4846-8686-F4ED89E7B6E8}">
      <dgm:prSet/>
      <dgm:spPr/>
      <dgm:t>
        <a:bodyPr/>
        <a:lstStyle/>
        <a:p>
          <a:endParaRPr lang="nl-NL"/>
        </a:p>
      </dgm:t>
    </dgm:pt>
    <dgm:pt modelId="{2A3E3919-16D1-4F9D-83A9-8CC2BDF86D6E}">
      <dgm:prSet phldrT="[Tekst]" custT="1"/>
      <dgm:spPr>
        <a:solidFill>
          <a:schemeClr val="accent6"/>
        </a:solidFill>
      </dgm:spPr>
      <dgm:t>
        <a:bodyPr/>
        <a:lstStyle/>
        <a:p>
          <a:pPr>
            <a:spcAft>
              <a:spcPct val="35000"/>
            </a:spcAft>
          </a:pPr>
          <a:endParaRPr lang="nl-NL" sz="2000" b="1" dirty="0">
            <a:solidFill>
              <a:schemeClr val="tx1"/>
            </a:solidFill>
          </a:endParaRPr>
        </a:p>
        <a:p>
          <a:pPr>
            <a:spcAft>
              <a:spcPct val="35000"/>
            </a:spcAft>
          </a:pPr>
          <a:r>
            <a:rPr lang="nl-NL" sz="2000" b="1" dirty="0">
              <a:solidFill>
                <a:schemeClr val="tx1"/>
              </a:solidFill>
            </a:rPr>
            <a:t>Vanaf 3 dec </a:t>
          </a:r>
        </a:p>
        <a:p>
          <a:pPr>
            <a:spcAft>
              <a:spcPts val="0"/>
            </a:spcAft>
          </a:pPr>
          <a:r>
            <a:rPr lang="nl-NL" sz="2000" dirty="0"/>
            <a:t>LEO ho live: </a:t>
          </a:r>
        </a:p>
        <a:p>
          <a:pPr>
            <a:spcAft>
              <a:spcPct val="35000"/>
            </a:spcAft>
          </a:pPr>
          <a:r>
            <a:rPr lang="nl-NL" sz="2000" dirty="0"/>
            <a:t>aanvragen, wijzigen, beëindigen via LEO ho mogelijk</a:t>
          </a:r>
        </a:p>
        <a:p>
          <a:pPr>
            <a:spcAft>
              <a:spcPct val="35000"/>
            </a:spcAft>
          </a:pPr>
          <a:endParaRPr lang="nl-NL" sz="1700" dirty="0"/>
        </a:p>
      </dgm:t>
    </dgm:pt>
    <dgm:pt modelId="{95150179-8EA7-424B-9783-A4B7811BA4AE}" type="parTrans" cxnId="{4E44063F-AB6F-4BBD-BDB3-D19756314669}">
      <dgm:prSet/>
      <dgm:spPr/>
      <dgm:t>
        <a:bodyPr/>
        <a:lstStyle/>
        <a:p>
          <a:endParaRPr lang="nl-NL"/>
        </a:p>
      </dgm:t>
    </dgm:pt>
    <dgm:pt modelId="{EB3774CB-F249-4845-90D9-0E7B33105886}" type="sibTrans" cxnId="{4E44063F-AB6F-4BBD-BDB3-D19756314669}">
      <dgm:prSet/>
      <dgm:spPr/>
      <dgm:t>
        <a:bodyPr/>
        <a:lstStyle/>
        <a:p>
          <a:endParaRPr lang="nl-NL"/>
        </a:p>
      </dgm:t>
    </dgm:pt>
    <dgm:pt modelId="{9B65E98F-A74F-48AB-9777-F33EA1881C7D}" type="pres">
      <dgm:prSet presAssocID="{4EC04725-E577-49C8-811A-C9627573F29B}" presName="Name0" presStyleCnt="0">
        <dgm:presLayoutVars>
          <dgm:dir/>
          <dgm:resizeHandles val="exact"/>
        </dgm:presLayoutVars>
      </dgm:prSet>
      <dgm:spPr/>
    </dgm:pt>
    <dgm:pt modelId="{7F7C3012-E8D9-4788-A770-2C8B6EE6CD59}" type="pres">
      <dgm:prSet presAssocID="{E20367D8-8A57-43B6-8325-CC5557F85AC7}" presName="parTxOnly" presStyleLbl="node1" presStyleIdx="0" presStyleCnt="3">
        <dgm:presLayoutVars>
          <dgm:bulletEnabled val="1"/>
        </dgm:presLayoutVars>
      </dgm:prSet>
      <dgm:spPr/>
    </dgm:pt>
    <dgm:pt modelId="{6FF4982F-270D-4C3A-B5EF-62DA9E864A52}" type="pres">
      <dgm:prSet presAssocID="{76B2145E-D8C3-406F-9C94-78E5D4FAD021}" presName="parSpace" presStyleCnt="0"/>
      <dgm:spPr/>
    </dgm:pt>
    <dgm:pt modelId="{E5E7D5E1-99D3-4A21-B97E-DAF9B2F60C3C}" type="pres">
      <dgm:prSet presAssocID="{30DDB3EB-89D8-4836-B5E2-121A999BC87D}" presName="parTxOnly" presStyleLbl="node1" presStyleIdx="1" presStyleCnt="3">
        <dgm:presLayoutVars>
          <dgm:bulletEnabled val="1"/>
        </dgm:presLayoutVars>
      </dgm:prSet>
      <dgm:spPr/>
    </dgm:pt>
    <dgm:pt modelId="{E23CB55C-CFE9-424D-A4AF-A6B6A878815E}" type="pres">
      <dgm:prSet presAssocID="{98C4BBB6-33CB-4081-BA8E-FFBF7A4B8246}" presName="parSpace" presStyleCnt="0"/>
      <dgm:spPr/>
    </dgm:pt>
    <dgm:pt modelId="{22B75B51-1A74-4AC5-B4F8-C706277EB408}" type="pres">
      <dgm:prSet presAssocID="{2A3E3919-16D1-4F9D-83A9-8CC2BDF86D6E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04E4D104-868A-417B-8ACB-C6831A848563}" type="presOf" srcId="{2A3E3919-16D1-4F9D-83A9-8CC2BDF86D6E}" destId="{22B75B51-1A74-4AC5-B4F8-C706277EB408}" srcOrd="0" destOrd="0" presId="urn:microsoft.com/office/officeart/2005/8/layout/hChevron3"/>
    <dgm:cxn modelId="{125C820E-0755-4B0B-889D-69FA781F8C64}" type="presOf" srcId="{4EC04725-E577-49C8-811A-C9627573F29B}" destId="{9B65E98F-A74F-48AB-9777-F33EA1881C7D}" srcOrd="0" destOrd="0" presId="urn:microsoft.com/office/officeart/2005/8/layout/hChevron3"/>
    <dgm:cxn modelId="{AABBF23E-9D05-4F40-BE71-41298C883D30}" type="presOf" srcId="{30DDB3EB-89D8-4836-B5E2-121A999BC87D}" destId="{E5E7D5E1-99D3-4A21-B97E-DAF9B2F60C3C}" srcOrd="0" destOrd="0" presId="urn:microsoft.com/office/officeart/2005/8/layout/hChevron3"/>
    <dgm:cxn modelId="{4E44063F-AB6F-4BBD-BDB3-D19756314669}" srcId="{4EC04725-E577-49C8-811A-C9627573F29B}" destId="{2A3E3919-16D1-4F9D-83A9-8CC2BDF86D6E}" srcOrd="2" destOrd="0" parTransId="{95150179-8EA7-424B-9783-A4B7811BA4AE}" sibTransId="{EB3774CB-F249-4845-90D9-0E7B33105886}"/>
    <dgm:cxn modelId="{CD0354A0-0634-4846-8686-F4ED89E7B6E8}" srcId="{4EC04725-E577-49C8-811A-C9627573F29B}" destId="{30DDB3EB-89D8-4836-B5E2-121A999BC87D}" srcOrd="1" destOrd="0" parTransId="{946F6A4D-14A5-40DF-AF8E-60B18C54906B}" sibTransId="{98C4BBB6-33CB-4081-BA8E-FFBF7A4B8246}"/>
    <dgm:cxn modelId="{DC2421BA-0666-4D5F-86A8-4E52903E74BB}" type="presOf" srcId="{E20367D8-8A57-43B6-8325-CC5557F85AC7}" destId="{7F7C3012-E8D9-4788-A770-2C8B6EE6CD59}" srcOrd="0" destOrd="0" presId="urn:microsoft.com/office/officeart/2005/8/layout/hChevron3"/>
    <dgm:cxn modelId="{9CFD86C4-9CBE-4DE2-9367-BE27A3B71B66}" srcId="{4EC04725-E577-49C8-811A-C9627573F29B}" destId="{E20367D8-8A57-43B6-8325-CC5557F85AC7}" srcOrd="0" destOrd="0" parTransId="{2EFD202B-86BF-45C3-AF7B-0526E9A1137D}" sibTransId="{76B2145E-D8C3-406F-9C94-78E5D4FAD021}"/>
    <dgm:cxn modelId="{027D8A73-9258-485E-81E4-B4AB06F7982F}" type="presParOf" srcId="{9B65E98F-A74F-48AB-9777-F33EA1881C7D}" destId="{7F7C3012-E8D9-4788-A770-2C8B6EE6CD59}" srcOrd="0" destOrd="0" presId="urn:microsoft.com/office/officeart/2005/8/layout/hChevron3"/>
    <dgm:cxn modelId="{3BA42235-56A8-4CA9-821F-92222A044FA7}" type="presParOf" srcId="{9B65E98F-A74F-48AB-9777-F33EA1881C7D}" destId="{6FF4982F-270D-4C3A-B5EF-62DA9E864A52}" srcOrd="1" destOrd="0" presId="urn:microsoft.com/office/officeart/2005/8/layout/hChevron3"/>
    <dgm:cxn modelId="{8454F4EA-4903-4E5E-93D8-70C0B0A84FCB}" type="presParOf" srcId="{9B65E98F-A74F-48AB-9777-F33EA1881C7D}" destId="{E5E7D5E1-99D3-4A21-B97E-DAF9B2F60C3C}" srcOrd="2" destOrd="0" presId="urn:microsoft.com/office/officeart/2005/8/layout/hChevron3"/>
    <dgm:cxn modelId="{2FFB5CF7-C011-44FB-9286-607771F82241}" type="presParOf" srcId="{9B65E98F-A74F-48AB-9777-F33EA1881C7D}" destId="{E23CB55C-CFE9-424D-A4AF-A6B6A878815E}" srcOrd="3" destOrd="0" presId="urn:microsoft.com/office/officeart/2005/8/layout/hChevron3"/>
    <dgm:cxn modelId="{E839DD2D-5829-4754-9DEA-E1C84E110CBE}" type="presParOf" srcId="{9B65E98F-A74F-48AB-9777-F33EA1881C7D}" destId="{22B75B51-1A74-4AC5-B4F8-C706277EB408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D3985A-4877-47B2-AFD2-070E3CABABD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D3E1B32-42B6-4E24-9D62-00FAE63C837F}">
      <dgm:prSet phldrT="[Tekst]"/>
      <dgm:spPr/>
      <dgm:t>
        <a:bodyPr/>
        <a:lstStyle/>
        <a:p>
          <a:r>
            <a:rPr lang="nl-NL" dirty="0"/>
            <a:t>Heeft u alle benodigde  besluiten ontvangen vóór 15 november? </a:t>
          </a:r>
        </a:p>
      </dgm:t>
    </dgm:pt>
    <dgm:pt modelId="{57DEF96C-4638-43A8-A0E1-70E35F9C1756}" type="parTrans" cxnId="{0EEE474F-0DC0-4353-BDA6-073A22292AAD}">
      <dgm:prSet/>
      <dgm:spPr/>
      <dgm:t>
        <a:bodyPr/>
        <a:lstStyle/>
        <a:p>
          <a:endParaRPr lang="nl-NL"/>
        </a:p>
      </dgm:t>
    </dgm:pt>
    <dgm:pt modelId="{1D085834-5121-4FEB-8177-204DFC03F59D}" type="sibTrans" cxnId="{0EEE474F-0DC0-4353-BDA6-073A22292AAD}">
      <dgm:prSet/>
      <dgm:spPr/>
      <dgm:t>
        <a:bodyPr/>
        <a:lstStyle/>
        <a:p>
          <a:endParaRPr lang="nl-NL"/>
        </a:p>
      </dgm:t>
    </dgm:pt>
    <dgm:pt modelId="{C4AC7CCB-E59A-46F6-81D4-E36F9E9B6987}">
      <dgm:prSet phldrT="[Tekst]"/>
      <dgm:spPr/>
      <dgm:t>
        <a:bodyPr/>
        <a:lstStyle/>
        <a:p>
          <a:r>
            <a:rPr lang="nl-NL" dirty="0"/>
            <a:t>Ja: Voer het besluit uiterlijk 15 november op in aCROHO</a:t>
          </a:r>
        </a:p>
      </dgm:t>
    </dgm:pt>
    <dgm:pt modelId="{385DBA11-8959-44C0-8D1F-3FFCA75BB4A2}" type="parTrans" cxnId="{18831560-9462-4C12-963D-1CEE295CA9C9}">
      <dgm:prSet/>
      <dgm:spPr/>
      <dgm:t>
        <a:bodyPr/>
        <a:lstStyle/>
        <a:p>
          <a:endParaRPr lang="nl-NL"/>
        </a:p>
      </dgm:t>
    </dgm:pt>
    <dgm:pt modelId="{6F7F34AF-45C9-4835-B4B2-B5A5F68DF5C5}" type="sibTrans" cxnId="{18831560-9462-4C12-963D-1CEE295CA9C9}">
      <dgm:prSet/>
      <dgm:spPr/>
      <dgm:t>
        <a:bodyPr/>
        <a:lstStyle/>
        <a:p>
          <a:endParaRPr lang="nl-NL"/>
        </a:p>
      </dgm:t>
    </dgm:pt>
    <dgm:pt modelId="{8A31B505-09BD-4880-8D88-7DBFEEBDB42F}">
      <dgm:prSet phldrT="[Tekst]"/>
      <dgm:spPr/>
      <dgm:t>
        <a:bodyPr/>
        <a:lstStyle/>
        <a:p>
          <a:r>
            <a:rPr lang="nl-NL"/>
            <a:t>Nee: DUO neemt contact op voor procesafhandeling in LEO ho</a:t>
          </a:r>
        </a:p>
      </dgm:t>
    </dgm:pt>
    <dgm:pt modelId="{2422D4BC-0A5A-4011-9D17-3DA6838A8E05}" type="parTrans" cxnId="{C392B502-BF51-4667-8718-F44DEB013A3D}">
      <dgm:prSet/>
      <dgm:spPr/>
      <dgm:t>
        <a:bodyPr/>
        <a:lstStyle/>
        <a:p>
          <a:endParaRPr lang="nl-NL"/>
        </a:p>
      </dgm:t>
    </dgm:pt>
    <dgm:pt modelId="{304D4DAB-F686-4A72-ADE2-4F6D26ED4247}" type="sibTrans" cxnId="{C392B502-BF51-4667-8718-F44DEB013A3D}">
      <dgm:prSet/>
      <dgm:spPr/>
      <dgm:t>
        <a:bodyPr/>
        <a:lstStyle/>
        <a:p>
          <a:endParaRPr lang="nl-NL"/>
        </a:p>
      </dgm:t>
    </dgm:pt>
    <dgm:pt modelId="{28427D1B-494C-4A63-B247-DEDCB126FC0A}" type="pres">
      <dgm:prSet presAssocID="{31D3985A-4877-47B2-AFD2-070E3CABABD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2268F42-5F92-4B56-A6BA-C9623E480944}" type="pres">
      <dgm:prSet presAssocID="{CD3E1B32-42B6-4E24-9D62-00FAE63C837F}" presName="hierRoot1" presStyleCnt="0"/>
      <dgm:spPr/>
    </dgm:pt>
    <dgm:pt modelId="{34AC9FB8-CD3C-40D9-852D-9B62FFDD85DA}" type="pres">
      <dgm:prSet presAssocID="{CD3E1B32-42B6-4E24-9D62-00FAE63C837F}" presName="composite" presStyleCnt="0"/>
      <dgm:spPr/>
    </dgm:pt>
    <dgm:pt modelId="{3E08BA07-9ADF-4974-BBB5-170F4212BDD2}" type="pres">
      <dgm:prSet presAssocID="{CD3E1B32-42B6-4E24-9D62-00FAE63C837F}" presName="background" presStyleLbl="node0" presStyleIdx="0" presStyleCnt="1"/>
      <dgm:spPr/>
    </dgm:pt>
    <dgm:pt modelId="{5BD69C8A-0A89-44A7-9214-11D2590A39F4}" type="pres">
      <dgm:prSet presAssocID="{CD3E1B32-42B6-4E24-9D62-00FAE63C837F}" presName="text" presStyleLbl="fgAcc0" presStyleIdx="0" presStyleCnt="1">
        <dgm:presLayoutVars>
          <dgm:chPref val="3"/>
        </dgm:presLayoutVars>
      </dgm:prSet>
      <dgm:spPr/>
    </dgm:pt>
    <dgm:pt modelId="{9AFA3E97-D720-4537-AF61-61FA2A6D292F}" type="pres">
      <dgm:prSet presAssocID="{CD3E1B32-42B6-4E24-9D62-00FAE63C837F}" presName="hierChild2" presStyleCnt="0"/>
      <dgm:spPr/>
    </dgm:pt>
    <dgm:pt modelId="{076BFA5A-4B4F-45C2-941B-9A55B1D441D3}" type="pres">
      <dgm:prSet presAssocID="{385DBA11-8959-44C0-8D1F-3FFCA75BB4A2}" presName="Name10" presStyleLbl="parChTrans1D2" presStyleIdx="0" presStyleCnt="2"/>
      <dgm:spPr/>
    </dgm:pt>
    <dgm:pt modelId="{92ED4DF5-E967-450C-A279-20E1FFCD9E96}" type="pres">
      <dgm:prSet presAssocID="{C4AC7CCB-E59A-46F6-81D4-E36F9E9B6987}" presName="hierRoot2" presStyleCnt="0"/>
      <dgm:spPr/>
    </dgm:pt>
    <dgm:pt modelId="{39ABC604-6367-4690-AF5A-2FAE23B926D8}" type="pres">
      <dgm:prSet presAssocID="{C4AC7CCB-E59A-46F6-81D4-E36F9E9B6987}" presName="composite2" presStyleCnt="0"/>
      <dgm:spPr/>
    </dgm:pt>
    <dgm:pt modelId="{C1C3AC1D-7AFE-4519-9148-40BF2E846BAC}" type="pres">
      <dgm:prSet presAssocID="{C4AC7CCB-E59A-46F6-81D4-E36F9E9B6987}" presName="background2" presStyleLbl="node2" presStyleIdx="0" presStyleCnt="2"/>
      <dgm:spPr/>
    </dgm:pt>
    <dgm:pt modelId="{A8BFDB6E-50DD-461E-8AE9-FC9F135B650F}" type="pres">
      <dgm:prSet presAssocID="{C4AC7CCB-E59A-46F6-81D4-E36F9E9B6987}" presName="text2" presStyleLbl="fgAcc2" presStyleIdx="0" presStyleCnt="2">
        <dgm:presLayoutVars>
          <dgm:chPref val="3"/>
        </dgm:presLayoutVars>
      </dgm:prSet>
      <dgm:spPr/>
    </dgm:pt>
    <dgm:pt modelId="{C9BDAA6A-3F30-4C95-AC27-86AEB8574B28}" type="pres">
      <dgm:prSet presAssocID="{C4AC7CCB-E59A-46F6-81D4-E36F9E9B6987}" presName="hierChild3" presStyleCnt="0"/>
      <dgm:spPr/>
    </dgm:pt>
    <dgm:pt modelId="{C0B1B2DD-47BC-4468-A27E-2C097DF6C995}" type="pres">
      <dgm:prSet presAssocID="{2422D4BC-0A5A-4011-9D17-3DA6838A8E05}" presName="Name10" presStyleLbl="parChTrans1D2" presStyleIdx="1" presStyleCnt="2"/>
      <dgm:spPr/>
    </dgm:pt>
    <dgm:pt modelId="{82EC9F2D-6EE9-495A-9CD9-AA68BC0920F5}" type="pres">
      <dgm:prSet presAssocID="{8A31B505-09BD-4880-8D88-7DBFEEBDB42F}" presName="hierRoot2" presStyleCnt="0"/>
      <dgm:spPr/>
    </dgm:pt>
    <dgm:pt modelId="{782D53DC-DF41-494F-8700-2391B021DC13}" type="pres">
      <dgm:prSet presAssocID="{8A31B505-09BD-4880-8D88-7DBFEEBDB42F}" presName="composite2" presStyleCnt="0"/>
      <dgm:spPr/>
    </dgm:pt>
    <dgm:pt modelId="{723FDB42-F469-4E97-80C2-2D0238377BE2}" type="pres">
      <dgm:prSet presAssocID="{8A31B505-09BD-4880-8D88-7DBFEEBDB42F}" presName="background2" presStyleLbl="node2" presStyleIdx="1" presStyleCnt="2"/>
      <dgm:spPr/>
    </dgm:pt>
    <dgm:pt modelId="{BA206746-1415-4F79-91A9-006ABE5E78D3}" type="pres">
      <dgm:prSet presAssocID="{8A31B505-09BD-4880-8D88-7DBFEEBDB42F}" presName="text2" presStyleLbl="fgAcc2" presStyleIdx="1" presStyleCnt="2">
        <dgm:presLayoutVars>
          <dgm:chPref val="3"/>
        </dgm:presLayoutVars>
      </dgm:prSet>
      <dgm:spPr/>
    </dgm:pt>
    <dgm:pt modelId="{FE68E4A3-DF47-4672-89E0-CA3BAD7066B6}" type="pres">
      <dgm:prSet presAssocID="{8A31B505-09BD-4880-8D88-7DBFEEBDB42F}" presName="hierChild3" presStyleCnt="0"/>
      <dgm:spPr/>
    </dgm:pt>
  </dgm:ptLst>
  <dgm:cxnLst>
    <dgm:cxn modelId="{13F93302-205E-41F2-98B8-9B7B260409E7}" type="presOf" srcId="{2422D4BC-0A5A-4011-9D17-3DA6838A8E05}" destId="{C0B1B2DD-47BC-4468-A27E-2C097DF6C995}" srcOrd="0" destOrd="0" presId="urn:microsoft.com/office/officeart/2005/8/layout/hierarchy1"/>
    <dgm:cxn modelId="{C392B502-BF51-4667-8718-F44DEB013A3D}" srcId="{CD3E1B32-42B6-4E24-9D62-00FAE63C837F}" destId="{8A31B505-09BD-4880-8D88-7DBFEEBDB42F}" srcOrd="1" destOrd="0" parTransId="{2422D4BC-0A5A-4011-9D17-3DA6838A8E05}" sibTransId="{304D4DAB-F686-4A72-ADE2-4F6D26ED4247}"/>
    <dgm:cxn modelId="{1A51EF08-404F-485B-A89A-9D51DDEF89DD}" type="presOf" srcId="{8A31B505-09BD-4880-8D88-7DBFEEBDB42F}" destId="{BA206746-1415-4F79-91A9-006ABE5E78D3}" srcOrd="0" destOrd="0" presId="urn:microsoft.com/office/officeart/2005/8/layout/hierarchy1"/>
    <dgm:cxn modelId="{18831560-9462-4C12-963D-1CEE295CA9C9}" srcId="{CD3E1B32-42B6-4E24-9D62-00FAE63C837F}" destId="{C4AC7CCB-E59A-46F6-81D4-E36F9E9B6987}" srcOrd="0" destOrd="0" parTransId="{385DBA11-8959-44C0-8D1F-3FFCA75BB4A2}" sibTransId="{6F7F34AF-45C9-4835-B4B2-B5A5F68DF5C5}"/>
    <dgm:cxn modelId="{0EEE474F-0DC0-4353-BDA6-073A22292AAD}" srcId="{31D3985A-4877-47B2-AFD2-070E3CABABDB}" destId="{CD3E1B32-42B6-4E24-9D62-00FAE63C837F}" srcOrd="0" destOrd="0" parTransId="{57DEF96C-4638-43A8-A0E1-70E35F9C1756}" sibTransId="{1D085834-5121-4FEB-8177-204DFC03F59D}"/>
    <dgm:cxn modelId="{F028A297-8F57-4193-99C7-968A45FAE915}" type="presOf" srcId="{C4AC7CCB-E59A-46F6-81D4-E36F9E9B6987}" destId="{A8BFDB6E-50DD-461E-8AE9-FC9F135B650F}" srcOrd="0" destOrd="0" presId="urn:microsoft.com/office/officeart/2005/8/layout/hierarchy1"/>
    <dgm:cxn modelId="{E7A9659C-9CCB-4BC1-A742-BF45426E497B}" type="presOf" srcId="{385DBA11-8959-44C0-8D1F-3FFCA75BB4A2}" destId="{076BFA5A-4B4F-45C2-941B-9A55B1D441D3}" srcOrd="0" destOrd="0" presId="urn:microsoft.com/office/officeart/2005/8/layout/hierarchy1"/>
    <dgm:cxn modelId="{040029BF-BFEE-4D84-93DF-4A733F64577F}" type="presOf" srcId="{CD3E1B32-42B6-4E24-9D62-00FAE63C837F}" destId="{5BD69C8A-0A89-44A7-9214-11D2590A39F4}" srcOrd="0" destOrd="0" presId="urn:microsoft.com/office/officeart/2005/8/layout/hierarchy1"/>
    <dgm:cxn modelId="{01E92BE1-14F9-438B-A4E9-5AD4EDBAADA4}" type="presOf" srcId="{31D3985A-4877-47B2-AFD2-070E3CABABDB}" destId="{28427D1B-494C-4A63-B247-DEDCB126FC0A}" srcOrd="0" destOrd="0" presId="urn:microsoft.com/office/officeart/2005/8/layout/hierarchy1"/>
    <dgm:cxn modelId="{F95A243D-3D58-4D52-81AA-B03CA673F2DF}" type="presParOf" srcId="{28427D1B-494C-4A63-B247-DEDCB126FC0A}" destId="{12268F42-5F92-4B56-A6BA-C9623E480944}" srcOrd="0" destOrd="0" presId="urn:microsoft.com/office/officeart/2005/8/layout/hierarchy1"/>
    <dgm:cxn modelId="{31DD9C02-AE43-4C60-96F9-A55AA8EE436C}" type="presParOf" srcId="{12268F42-5F92-4B56-A6BA-C9623E480944}" destId="{34AC9FB8-CD3C-40D9-852D-9B62FFDD85DA}" srcOrd="0" destOrd="0" presId="urn:microsoft.com/office/officeart/2005/8/layout/hierarchy1"/>
    <dgm:cxn modelId="{DADB8B9D-CA47-4454-9F21-6987AA4AE447}" type="presParOf" srcId="{34AC9FB8-CD3C-40D9-852D-9B62FFDD85DA}" destId="{3E08BA07-9ADF-4974-BBB5-170F4212BDD2}" srcOrd="0" destOrd="0" presId="urn:microsoft.com/office/officeart/2005/8/layout/hierarchy1"/>
    <dgm:cxn modelId="{384DC3BA-4A87-4682-BED8-896771253785}" type="presParOf" srcId="{34AC9FB8-CD3C-40D9-852D-9B62FFDD85DA}" destId="{5BD69C8A-0A89-44A7-9214-11D2590A39F4}" srcOrd="1" destOrd="0" presId="urn:microsoft.com/office/officeart/2005/8/layout/hierarchy1"/>
    <dgm:cxn modelId="{A842E057-8B31-4170-8F22-A32CA9D6B100}" type="presParOf" srcId="{12268F42-5F92-4B56-A6BA-C9623E480944}" destId="{9AFA3E97-D720-4537-AF61-61FA2A6D292F}" srcOrd="1" destOrd="0" presId="urn:microsoft.com/office/officeart/2005/8/layout/hierarchy1"/>
    <dgm:cxn modelId="{B0970F3E-14B2-480D-B9B7-BA456656A698}" type="presParOf" srcId="{9AFA3E97-D720-4537-AF61-61FA2A6D292F}" destId="{076BFA5A-4B4F-45C2-941B-9A55B1D441D3}" srcOrd="0" destOrd="0" presId="urn:microsoft.com/office/officeart/2005/8/layout/hierarchy1"/>
    <dgm:cxn modelId="{9148F539-75B9-4DA5-8E14-905A48AB853B}" type="presParOf" srcId="{9AFA3E97-D720-4537-AF61-61FA2A6D292F}" destId="{92ED4DF5-E967-450C-A279-20E1FFCD9E96}" srcOrd="1" destOrd="0" presId="urn:microsoft.com/office/officeart/2005/8/layout/hierarchy1"/>
    <dgm:cxn modelId="{A166E19F-6AFA-463B-A628-C6C0D06199E8}" type="presParOf" srcId="{92ED4DF5-E967-450C-A279-20E1FFCD9E96}" destId="{39ABC604-6367-4690-AF5A-2FAE23B926D8}" srcOrd="0" destOrd="0" presId="urn:microsoft.com/office/officeart/2005/8/layout/hierarchy1"/>
    <dgm:cxn modelId="{A34B6A14-8FA2-45B8-9BDE-181CB0310FEA}" type="presParOf" srcId="{39ABC604-6367-4690-AF5A-2FAE23B926D8}" destId="{C1C3AC1D-7AFE-4519-9148-40BF2E846BAC}" srcOrd="0" destOrd="0" presId="urn:microsoft.com/office/officeart/2005/8/layout/hierarchy1"/>
    <dgm:cxn modelId="{E648C247-5E55-4870-B5B6-06F2053BDA84}" type="presParOf" srcId="{39ABC604-6367-4690-AF5A-2FAE23B926D8}" destId="{A8BFDB6E-50DD-461E-8AE9-FC9F135B650F}" srcOrd="1" destOrd="0" presId="urn:microsoft.com/office/officeart/2005/8/layout/hierarchy1"/>
    <dgm:cxn modelId="{21A6820D-8183-4D58-AC9F-141D846C7794}" type="presParOf" srcId="{92ED4DF5-E967-450C-A279-20E1FFCD9E96}" destId="{C9BDAA6A-3F30-4C95-AC27-86AEB8574B28}" srcOrd="1" destOrd="0" presId="urn:microsoft.com/office/officeart/2005/8/layout/hierarchy1"/>
    <dgm:cxn modelId="{6B61E217-AA3E-4288-8A55-A316C95655F9}" type="presParOf" srcId="{9AFA3E97-D720-4537-AF61-61FA2A6D292F}" destId="{C0B1B2DD-47BC-4468-A27E-2C097DF6C995}" srcOrd="2" destOrd="0" presId="urn:microsoft.com/office/officeart/2005/8/layout/hierarchy1"/>
    <dgm:cxn modelId="{7AD444C9-4799-4489-8991-4A49687F34C6}" type="presParOf" srcId="{9AFA3E97-D720-4537-AF61-61FA2A6D292F}" destId="{82EC9F2D-6EE9-495A-9CD9-AA68BC0920F5}" srcOrd="3" destOrd="0" presId="urn:microsoft.com/office/officeart/2005/8/layout/hierarchy1"/>
    <dgm:cxn modelId="{96939702-659A-4818-94CD-7057C42D1A68}" type="presParOf" srcId="{82EC9F2D-6EE9-495A-9CD9-AA68BC0920F5}" destId="{782D53DC-DF41-494F-8700-2391B021DC13}" srcOrd="0" destOrd="0" presId="urn:microsoft.com/office/officeart/2005/8/layout/hierarchy1"/>
    <dgm:cxn modelId="{112E78CE-DE69-4394-8601-F10F6709CAFC}" type="presParOf" srcId="{782D53DC-DF41-494F-8700-2391B021DC13}" destId="{723FDB42-F469-4E97-80C2-2D0238377BE2}" srcOrd="0" destOrd="0" presId="urn:microsoft.com/office/officeart/2005/8/layout/hierarchy1"/>
    <dgm:cxn modelId="{3D9B3C59-C5F1-48E0-B5BA-39BC6E25768E}" type="presParOf" srcId="{782D53DC-DF41-494F-8700-2391B021DC13}" destId="{BA206746-1415-4F79-91A9-006ABE5E78D3}" srcOrd="1" destOrd="0" presId="urn:microsoft.com/office/officeart/2005/8/layout/hierarchy1"/>
    <dgm:cxn modelId="{11B93173-04AE-4652-898A-19F465645B9F}" type="presParOf" srcId="{82EC9F2D-6EE9-495A-9CD9-AA68BC0920F5}" destId="{FE68E4A3-DF47-4672-89E0-CA3BAD7066B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C04725-E577-49C8-811A-C9627573F29B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30DDB3EB-89D8-4836-B5E2-121A999BC87D}">
      <dgm:prSet phldrT="[Tekst]" custT="1"/>
      <dgm:spPr>
        <a:solidFill>
          <a:srgbClr val="FF0000"/>
        </a:solidFill>
      </dgm:spPr>
      <dgm:t>
        <a:bodyPr/>
        <a:lstStyle/>
        <a:p>
          <a:r>
            <a:rPr lang="nl-NL" sz="2000" b="1" dirty="0">
              <a:solidFill>
                <a:schemeClr val="tx1"/>
              </a:solidFill>
            </a:rPr>
            <a:t>Vanaf 15 nov</a:t>
          </a:r>
        </a:p>
        <a:p>
          <a:r>
            <a:rPr lang="nl-NL" sz="1700" dirty="0"/>
            <a:t>aCROHO dicht: </a:t>
          </a:r>
        </a:p>
        <a:p>
          <a:r>
            <a:rPr lang="nl-NL" sz="1700" dirty="0"/>
            <a:t>aanvragen, wijzigen, beëindigen </a:t>
          </a:r>
          <a:r>
            <a:rPr lang="nl-NL" sz="1700" b="1" i="1" dirty="0">
              <a:solidFill>
                <a:schemeClr val="bg1"/>
              </a:solidFill>
            </a:rPr>
            <a:t>niet</a:t>
          </a:r>
          <a:r>
            <a:rPr lang="nl-NL" sz="1700" dirty="0"/>
            <a:t> mogelijk</a:t>
          </a:r>
        </a:p>
      </dgm:t>
    </dgm:pt>
    <dgm:pt modelId="{946F6A4D-14A5-40DF-AF8E-60B18C54906B}" type="parTrans" cxnId="{CD0354A0-0634-4846-8686-F4ED89E7B6E8}">
      <dgm:prSet/>
      <dgm:spPr/>
      <dgm:t>
        <a:bodyPr/>
        <a:lstStyle/>
        <a:p>
          <a:endParaRPr lang="nl-NL"/>
        </a:p>
      </dgm:t>
    </dgm:pt>
    <dgm:pt modelId="{98C4BBB6-33CB-4081-BA8E-FFBF7A4B8246}" type="sibTrans" cxnId="{CD0354A0-0634-4846-8686-F4ED89E7B6E8}">
      <dgm:prSet/>
      <dgm:spPr/>
      <dgm:t>
        <a:bodyPr/>
        <a:lstStyle/>
        <a:p>
          <a:endParaRPr lang="nl-NL"/>
        </a:p>
      </dgm:t>
    </dgm:pt>
    <dgm:pt modelId="{2A3E3919-16D1-4F9D-83A9-8CC2BDF86D6E}">
      <dgm:prSet phldrT="[Tekst]" custT="1"/>
      <dgm:spPr>
        <a:solidFill>
          <a:schemeClr val="accent6"/>
        </a:solidFill>
      </dgm:spPr>
      <dgm:t>
        <a:bodyPr/>
        <a:lstStyle/>
        <a:p>
          <a:endParaRPr lang="nl-NL" sz="2000" b="1" dirty="0">
            <a:solidFill>
              <a:schemeClr val="tx1"/>
            </a:solidFill>
          </a:endParaRPr>
        </a:p>
        <a:p>
          <a:r>
            <a:rPr lang="nl-NL" sz="2000" b="1" dirty="0">
              <a:solidFill>
                <a:schemeClr val="tx1"/>
              </a:solidFill>
            </a:rPr>
            <a:t>Vanaf 3 dec </a:t>
          </a:r>
        </a:p>
        <a:p>
          <a:r>
            <a:rPr lang="nl-NL" sz="1700" dirty="0"/>
            <a:t>LEO live: </a:t>
          </a:r>
        </a:p>
        <a:p>
          <a:r>
            <a:rPr lang="nl-NL" sz="1700" dirty="0"/>
            <a:t>aanvragen, wijzigen, beëindigen via LEO mogelijk</a:t>
          </a:r>
        </a:p>
        <a:p>
          <a:endParaRPr lang="nl-NL" sz="1700" dirty="0"/>
        </a:p>
      </dgm:t>
    </dgm:pt>
    <dgm:pt modelId="{95150179-8EA7-424B-9783-A4B7811BA4AE}" type="parTrans" cxnId="{4E44063F-AB6F-4BBD-BDB3-D19756314669}">
      <dgm:prSet/>
      <dgm:spPr/>
      <dgm:t>
        <a:bodyPr/>
        <a:lstStyle/>
        <a:p>
          <a:endParaRPr lang="nl-NL"/>
        </a:p>
      </dgm:t>
    </dgm:pt>
    <dgm:pt modelId="{EB3774CB-F249-4845-90D9-0E7B33105886}" type="sibTrans" cxnId="{4E44063F-AB6F-4BBD-BDB3-D19756314669}">
      <dgm:prSet/>
      <dgm:spPr/>
      <dgm:t>
        <a:bodyPr/>
        <a:lstStyle/>
        <a:p>
          <a:endParaRPr lang="nl-NL"/>
        </a:p>
      </dgm:t>
    </dgm:pt>
    <dgm:pt modelId="{E20367D8-8A57-43B6-8325-CC5557F85AC7}">
      <dgm:prSet phldrT="[Tekst]" custT="1"/>
      <dgm:spPr>
        <a:solidFill>
          <a:schemeClr val="accent4"/>
        </a:solidFill>
      </dgm:spPr>
      <dgm:t>
        <a:bodyPr/>
        <a:lstStyle/>
        <a:p>
          <a:r>
            <a:rPr lang="nl-NL" sz="2000" b="1" dirty="0">
              <a:solidFill>
                <a:schemeClr val="tx1"/>
              </a:solidFill>
            </a:rPr>
            <a:t>Tot 15 nov</a:t>
          </a:r>
        </a:p>
        <a:p>
          <a:r>
            <a:rPr lang="nl-NL" sz="1700" dirty="0"/>
            <a:t>Registreren in aCROHO onder voorwaarden mogelijk</a:t>
          </a:r>
        </a:p>
        <a:p>
          <a:endParaRPr lang="nl-NL" sz="2300" dirty="0"/>
        </a:p>
      </dgm:t>
    </dgm:pt>
    <dgm:pt modelId="{76B2145E-D8C3-406F-9C94-78E5D4FAD021}" type="sibTrans" cxnId="{9CFD86C4-9CBE-4DE2-9367-BE27A3B71B66}">
      <dgm:prSet/>
      <dgm:spPr/>
      <dgm:t>
        <a:bodyPr/>
        <a:lstStyle/>
        <a:p>
          <a:endParaRPr lang="nl-NL"/>
        </a:p>
      </dgm:t>
    </dgm:pt>
    <dgm:pt modelId="{2EFD202B-86BF-45C3-AF7B-0526E9A1137D}" type="parTrans" cxnId="{9CFD86C4-9CBE-4DE2-9367-BE27A3B71B66}">
      <dgm:prSet/>
      <dgm:spPr/>
      <dgm:t>
        <a:bodyPr/>
        <a:lstStyle/>
        <a:p>
          <a:endParaRPr lang="nl-NL"/>
        </a:p>
      </dgm:t>
    </dgm:pt>
    <dgm:pt modelId="{9B65E98F-A74F-48AB-9777-F33EA1881C7D}" type="pres">
      <dgm:prSet presAssocID="{4EC04725-E577-49C8-811A-C9627573F29B}" presName="Name0" presStyleCnt="0">
        <dgm:presLayoutVars>
          <dgm:dir/>
          <dgm:resizeHandles val="exact"/>
        </dgm:presLayoutVars>
      </dgm:prSet>
      <dgm:spPr/>
    </dgm:pt>
    <dgm:pt modelId="{7F7C3012-E8D9-4788-A770-2C8B6EE6CD59}" type="pres">
      <dgm:prSet presAssocID="{E20367D8-8A57-43B6-8325-CC5557F85AC7}" presName="parTxOnly" presStyleLbl="node1" presStyleIdx="0" presStyleCnt="3">
        <dgm:presLayoutVars>
          <dgm:bulletEnabled val="1"/>
        </dgm:presLayoutVars>
      </dgm:prSet>
      <dgm:spPr/>
    </dgm:pt>
    <dgm:pt modelId="{6FF4982F-270D-4C3A-B5EF-62DA9E864A52}" type="pres">
      <dgm:prSet presAssocID="{76B2145E-D8C3-406F-9C94-78E5D4FAD021}" presName="parSpace" presStyleCnt="0"/>
      <dgm:spPr/>
    </dgm:pt>
    <dgm:pt modelId="{E5E7D5E1-99D3-4A21-B97E-DAF9B2F60C3C}" type="pres">
      <dgm:prSet presAssocID="{30DDB3EB-89D8-4836-B5E2-121A999BC87D}" presName="parTxOnly" presStyleLbl="node1" presStyleIdx="1" presStyleCnt="3">
        <dgm:presLayoutVars>
          <dgm:bulletEnabled val="1"/>
        </dgm:presLayoutVars>
      </dgm:prSet>
      <dgm:spPr/>
    </dgm:pt>
    <dgm:pt modelId="{E23CB55C-CFE9-424D-A4AF-A6B6A878815E}" type="pres">
      <dgm:prSet presAssocID="{98C4BBB6-33CB-4081-BA8E-FFBF7A4B8246}" presName="parSpace" presStyleCnt="0"/>
      <dgm:spPr/>
    </dgm:pt>
    <dgm:pt modelId="{22B75B51-1A74-4AC5-B4F8-C706277EB408}" type="pres">
      <dgm:prSet presAssocID="{2A3E3919-16D1-4F9D-83A9-8CC2BDF86D6E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04E4D104-868A-417B-8ACB-C6831A848563}" type="presOf" srcId="{2A3E3919-16D1-4F9D-83A9-8CC2BDF86D6E}" destId="{22B75B51-1A74-4AC5-B4F8-C706277EB408}" srcOrd="0" destOrd="0" presId="urn:microsoft.com/office/officeart/2005/8/layout/hChevron3"/>
    <dgm:cxn modelId="{125C820E-0755-4B0B-889D-69FA781F8C64}" type="presOf" srcId="{4EC04725-E577-49C8-811A-C9627573F29B}" destId="{9B65E98F-A74F-48AB-9777-F33EA1881C7D}" srcOrd="0" destOrd="0" presId="urn:microsoft.com/office/officeart/2005/8/layout/hChevron3"/>
    <dgm:cxn modelId="{AABBF23E-9D05-4F40-BE71-41298C883D30}" type="presOf" srcId="{30DDB3EB-89D8-4836-B5E2-121A999BC87D}" destId="{E5E7D5E1-99D3-4A21-B97E-DAF9B2F60C3C}" srcOrd="0" destOrd="0" presId="urn:microsoft.com/office/officeart/2005/8/layout/hChevron3"/>
    <dgm:cxn modelId="{4E44063F-AB6F-4BBD-BDB3-D19756314669}" srcId="{4EC04725-E577-49C8-811A-C9627573F29B}" destId="{2A3E3919-16D1-4F9D-83A9-8CC2BDF86D6E}" srcOrd="2" destOrd="0" parTransId="{95150179-8EA7-424B-9783-A4B7811BA4AE}" sibTransId="{EB3774CB-F249-4845-90D9-0E7B33105886}"/>
    <dgm:cxn modelId="{CD0354A0-0634-4846-8686-F4ED89E7B6E8}" srcId="{4EC04725-E577-49C8-811A-C9627573F29B}" destId="{30DDB3EB-89D8-4836-B5E2-121A999BC87D}" srcOrd="1" destOrd="0" parTransId="{946F6A4D-14A5-40DF-AF8E-60B18C54906B}" sibTransId="{98C4BBB6-33CB-4081-BA8E-FFBF7A4B8246}"/>
    <dgm:cxn modelId="{DC2421BA-0666-4D5F-86A8-4E52903E74BB}" type="presOf" srcId="{E20367D8-8A57-43B6-8325-CC5557F85AC7}" destId="{7F7C3012-E8D9-4788-A770-2C8B6EE6CD59}" srcOrd="0" destOrd="0" presId="urn:microsoft.com/office/officeart/2005/8/layout/hChevron3"/>
    <dgm:cxn modelId="{9CFD86C4-9CBE-4DE2-9367-BE27A3B71B66}" srcId="{4EC04725-E577-49C8-811A-C9627573F29B}" destId="{E20367D8-8A57-43B6-8325-CC5557F85AC7}" srcOrd="0" destOrd="0" parTransId="{2EFD202B-86BF-45C3-AF7B-0526E9A1137D}" sibTransId="{76B2145E-D8C3-406F-9C94-78E5D4FAD021}"/>
    <dgm:cxn modelId="{027D8A73-9258-485E-81E4-B4AB06F7982F}" type="presParOf" srcId="{9B65E98F-A74F-48AB-9777-F33EA1881C7D}" destId="{7F7C3012-E8D9-4788-A770-2C8B6EE6CD59}" srcOrd="0" destOrd="0" presId="urn:microsoft.com/office/officeart/2005/8/layout/hChevron3"/>
    <dgm:cxn modelId="{3BA42235-56A8-4CA9-821F-92222A044FA7}" type="presParOf" srcId="{9B65E98F-A74F-48AB-9777-F33EA1881C7D}" destId="{6FF4982F-270D-4C3A-B5EF-62DA9E864A52}" srcOrd="1" destOrd="0" presId="urn:microsoft.com/office/officeart/2005/8/layout/hChevron3"/>
    <dgm:cxn modelId="{8454F4EA-4903-4E5E-93D8-70C0B0A84FCB}" type="presParOf" srcId="{9B65E98F-A74F-48AB-9777-F33EA1881C7D}" destId="{E5E7D5E1-99D3-4A21-B97E-DAF9B2F60C3C}" srcOrd="2" destOrd="0" presId="urn:microsoft.com/office/officeart/2005/8/layout/hChevron3"/>
    <dgm:cxn modelId="{2FFB5CF7-C011-44FB-9286-607771F82241}" type="presParOf" srcId="{9B65E98F-A74F-48AB-9777-F33EA1881C7D}" destId="{E23CB55C-CFE9-424D-A4AF-A6B6A878815E}" srcOrd="3" destOrd="0" presId="urn:microsoft.com/office/officeart/2005/8/layout/hChevron3"/>
    <dgm:cxn modelId="{E839DD2D-5829-4754-9DEA-E1C84E110CBE}" type="presParOf" srcId="{9B65E98F-A74F-48AB-9777-F33EA1881C7D}" destId="{22B75B51-1A74-4AC5-B4F8-C706277EB408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D3985A-4877-47B2-AFD2-070E3CABABD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D3E1B32-42B6-4E24-9D62-00FAE63C837F}">
      <dgm:prSet phldrT="[Tekst]"/>
      <dgm:spPr/>
      <dgm:t>
        <a:bodyPr/>
        <a:lstStyle/>
        <a:p>
          <a:r>
            <a:rPr lang="nl-NL" dirty="0"/>
            <a:t>Registreer uiterlijk 15 november de beëindiging van de opleiding in aCROHO. </a:t>
          </a:r>
        </a:p>
        <a:p>
          <a:r>
            <a:rPr lang="nl-NL" dirty="0"/>
            <a:t>Dit betreft alle vormen en vestigingsplaatsen</a:t>
          </a:r>
        </a:p>
      </dgm:t>
    </dgm:pt>
    <dgm:pt modelId="{57DEF96C-4638-43A8-A0E1-70E35F9C1756}" type="parTrans" cxnId="{0EEE474F-0DC0-4353-BDA6-073A22292AAD}">
      <dgm:prSet/>
      <dgm:spPr/>
      <dgm:t>
        <a:bodyPr/>
        <a:lstStyle/>
        <a:p>
          <a:endParaRPr lang="nl-NL"/>
        </a:p>
      </dgm:t>
    </dgm:pt>
    <dgm:pt modelId="{1D085834-5121-4FEB-8177-204DFC03F59D}" type="sibTrans" cxnId="{0EEE474F-0DC0-4353-BDA6-073A22292AAD}">
      <dgm:prSet/>
      <dgm:spPr/>
      <dgm:t>
        <a:bodyPr/>
        <a:lstStyle/>
        <a:p>
          <a:endParaRPr lang="nl-NL"/>
        </a:p>
      </dgm:t>
    </dgm:pt>
    <dgm:pt modelId="{28427D1B-494C-4A63-B247-DEDCB126FC0A}" type="pres">
      <dgm:prSet presAssocID="{31D3985A-4877-47B2-AFD2-070E3CABABD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2268F42-5F92-4B56-A6BA-C9623E480944}" type="pres">
      <dgm:prSet presAssocID="{CD3E1B32-42B6-4E24-9D62-00FAE63C837F}" presName="hierRoot1" presStyleCnt="0"/>
      <dgm:spPr/>
    </dgm:pt>
    <dgm:pt modelId="{34AC9FB8-CD3C-40D9-852D-9B62FFDD85DA}" type="pres">
      <dgm:prSet presAssocID="{CD3E1B32-42B6-4E24-9D62-00FAE63C837F}" presName="composite" presStyleCnt="0"/>
      <dgm:spPr/>
    </dgm:pt>
    <dgm:pt modelId="{3E08BA07-9ADF-4974-BBB5-170F4212BDD2}" type="pres">
      <dgm:prSet presAssocID="{CD3E1B32-42B6-4E24-9D62-00FAE63C837F}" presName="background" presStyleLbl="node0" presStyleIdx="0" presStyleCnt="1"/>
      <dgm:spPr/>
    </dgm:pt>
    <dgm:pt modelId="{5BD69C8A-0A89-44A7-9214-11D2590A39F4}" type="pres">
      <dgm:prSet presAssocID="{CD3E1B32-42B6-4E24-9D62-00FAE63C837F}" presName="text" presStyleLbl="fgAcc0" presStyleIdx="0" presStyleCnt="1">
        <dgm:presLayoutVars>
          <dgm:chPref val="3"/>
        </dgm:presLayoutVars>
      </dgm:prSet>
      <dgm:spPr/>
    </dgm:pt>
    <dgm:pt modelId="{9AFA3E97-D720-4537-AF61-61FA2A6D292F}" type="pres">
      <dgm:prSet presAssocID="{CD3E1B32-42B6-4E24-9D62-00FAE63C837F}" presName="hierChild2" presStyleCnt="0"/>
      <dgm:spPr/>
    </dgm:pt>
  </dgm:ptLst>
  <dgm:cxnLst>
    <dgm:cxn modelId="{0EEE474F-0DC0-4353-BDA6-073A22292AAD}" srcId="{31D3985A-4877-47B2-AFD2-070E3CABABDB}" destId="{CD3E1B32-42B6-4E24-9D62-00FAE63C837F}" srcOrd="0" destOrd="0" parTransId="{57DEF96C-4638-43A8-A0E1-70E35F9C1756}" sibTransId="{1D085834-5121-4FEB-8177-204DFC03F59D}"/>
    <dgm:cxn modelId="{040029BF-BFEE-4D84-93DF-4A733F64577F}" type="presOf" srcId="{CD3E1B32-42B6-4E24-9D62-00FAE63C837F}" destId="{5BD69C8A-0A89-44A7-9214-11D2590A39F4}" srcOrd="0" destOrd="0" presId="urn:microsoft.com/office/officeart/2005/8/layout/hierarchy1"/>
    <dgm:cxn modelId="{01E92BE1-14F9-438B-A4E9-5AD4EDBAADA4}" type="presOf" srcId="{31D3985A-4877-47B2-AFD2-070E3CABABDB}" destId="{28427D1B-494C-4A63-B247-DEDCB126FC0A}" srcOrd="0" destOrd="0" presId="urn:microsoft.com/office/officeart/2005/8/layout/hierarchy1"/>
    <dgm:cxn modelId="{F95A243D-3D58-4D52-81AA-B03CA673F2DF}" type="presParOf" srcId="{28427D1B-494C-4A63-B247-DEDCB126FC0A}" destId="{12268F42-5F92-4B56-A6BA-C9623E480944}" srcOrd="0" destOrd="0" presId="urn:microsoft.com/office/officeart/2005/8/layout/hierarchy1"/>
    <dgm:cxn modelId="{31DD9C02-AE43-4C60-96F9-A55AA8EE436C}" type="presParOf" srcId="{12268F42-5F92-4B56-A6BA-C9623E480944}" destId="{34AC9FB8-CD3C-40D9-852D-9B62FFDD85DA}" srcOrd="0" destOrd="0" presId="urn:microsoft.com/office/officeart/2005/8/layout/hierarchy1"/>
    <dgm:cxn modelId="{DADB8B9D-CA47-4454-9F21-6987AA4AE447}" type="presParOf" srcId="{34AC9FB8-CD3C-40D9-852D-9B62FFDD85DA}" destId="{3E08BA07-9ADF-4974-BBB5-170F4212BDD2}" srcOrd="0" destOrd="0" presId="urn:microsoft.com/office/officeart/2005/8/layout/hierarchy1"/>
    <dgm:cxn modelId="{384DC3BA-4A87-4682-BED8-896771253785}" type="presParOf" srcId="{34AC9FB8-CD3C-40D9-852D-9B62FFDD85DA}" destId="{5BD69C8A-0A89-44A7-9214-11D2590A39F4}" srcOrd="1" destOrd="0" presId="urn:microsoft.com/office/officeart/2005/8/layout/hierarchy1"/>
    <dgm:cxn modelId="{A842E057-8B31-4170-8F22-A32CA9D6B100}" type="presParOf" srcId="{12268F42-5F92-4B56-A6BA-C9623E480944}" destId="{9AFA3E97-D720-4537-AF61-61FA2A6D292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C04725-E577-49C8-811A-C9627573F29B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30DDB3EB-89D8-4836-B5E2-121A999BC87D}">
      <dgm:prSet phldrT="[Tekst]" custT="1"/>
      <dgm:spPr>
        <a:solidFill>
          <a:srgbClr val="FF0000"/>
        </a:solidFill>
      </dgm:spPr>
      <dgm:t>
        <a:bodyPr/>
        <a:lstStyle/>
        <a:p>
          <a:r>
            <a:rPr lang="nl-NL" sz="2000" b="1" dirty="0">
              <a:solidFill>
                <a:schemeClr val="tx1"/>
              </a:solidFill>
            </a:rPr>
            <a:t>Vanaf 15 nov</a:t>
          </a:r>
        </a:p>
        <a:p>
          <a:r>
            <a:rPr lang="nl-NL" sz="1700" dirty="0"/>
            <a:t>aCROHO dicht: </a:t>
          </a:r>
        </a:p>
        <a:p>
          <a:r>
            <a:rPr lang="nl-NL" sz="1700" dirty="0"/>
            <a:t>aanvragen, wijzigen, beëindigen </a:t>
          </a:r>
          <a:r>
            <a:rPr lang="nl-NL" sz="1700" b="1" i="1" dirty="0">
              <a:solidFill>
                <a:schemeClr val="bg1"/>
              </a:solidFill>
            </a:rPr>
            <a:t>niet</a:t>
          </a:r>
          <a:r>
            <a:rPr lang="nl-NL" sz="1700" dirty="0"/>
            <a:t> mogelijk</a:t>
          </a:r>
        </a:p>
      </dgm:t>
    </dgm:pt>
    <dgm:pt modelId="{946F6A4D-14A5-40DF-AF8E-60B18C54906B}" type="parTrans" cxnId="{CD0354A0-0634-4846-8686-F4ED89E7B6E8}">
      <dgm:prSet/>
      <dgm:spPr/>
      <dgm:t>
        <a:bodyPr/>
        <a:lstStyle/>
        <a:p>
          <a:endParaRPr lang="nl-NL"/>
        </a:p>
      </dgm:t>
    </dgm:pt>
    <dgm:pt modelId="{98C4BBB6-33CB-4081-BA8E-FFBF7A4B8246}" type="sibTrans" cxnId="{CD0354A0-0634-4846-8686-F4ED89E7B6E8}">
      <dgm:prSet/>
      <dgm:spPr/>
      <dgm:t>
        <a:bodyPr/>
        <a:lstStyle/>
        <a:p>
          <a:endParaRPr lang="nl-NL"/>
        </a:p>
      </dgm:t>
    </dgm:pt>
    <dgm:pt modelId="{2A3E3919-16D1-4F9D-83A9-8CC2BDF86D6E}">
      <dgm:prSet phldrT="[Tekst]" custT="1"/>
      <dgm:spPr>
        <a:solidFill>
          <a:schemeClr val="accent6"/>
        </a:solidFill>
      </dgm:spPr>
      <dgm:t>
        <a:bodyPr/>
        <a:lstStyle/>
        <a:p>
          <a:endParaRPr lang="nl-NL" sz="2000" b="1" dirty="0">
            <a:solidFill>
              <a:schemeClr val="tx1"/>
            </a:solidFill>
          </a:endParaRPr>
        </a:p>
        <a:p>
          <a:r>
            <a:rPr lang="nl-NL" sz="2000" b="1" dirty="0">
              <a:solidFill>
                <a:schemeClr val="tx1"/>
              </a:solidFill>
            </a:rPr>
            <a:t>Vanaf 3 dec </a:t>
          </a:r>
        </a:p>
        <a:p>
          <a:r>
            <a:rPr lang="nl-NL" sz="1700" dirty="0"/>
            <a:t>LEO live: </a:t>
          </a:r>
        </a:p>
        <a:p>
          <a:r>
            <a:rPr lang="nl-NL" sz="1700" dirty="0"/>
            <a:t>aanvragen, wijzigen, beëindigen via LEO mogelijk</a:t>
          </a:r>
        </a:p>
        <a:p>
          <a:endParaRPr lang="nl-NL" sz="1700" dirty="0"/>
        </a:p>
      </dgm:t>
    </dgm:pt>
    <dgm:pt modelId="{95150179-8EA7-424B-9783-A4B7811BA4AE}" type="parTrans" cxnId="{4E44063F-AB6F-4BBD-BDB3-D19756314669}">
      <dgm:prSet/>
      <dgm:spPr/>
      <dgm:t>
        <a:bodyPr/>
        <a:lstStyle/>
        <a:p>
          <a:endParaRPr lang="nl-NL"/>
        </a:p>
      </dgm:t>
    </dgm:pt>
    <dgm:pt modelId="{EB3774CB-F249-4845-90D9-0E7B33105886}" type="sibTrans" cxnId="{4E44063F-AB6F-4BBD-BDB3-D19756314669}">
      <dgm:prSet/>
      <dgm:spPr/>
      <dgm:t>
        <a:bodyPr/>
        <a:lstStyle/>
        <a:p>
          <a:endParaRPr lang="nl-NL"/>
        </a:p>
      </dgm:t>
    </dgm:pt>
    <dgm:pt modelId="{E20367D8-8A57-43B6-8325-CC5557F85AC7}">
      <dgm:prSet phldrT="[Tekst]" custT="1"/>
      <dgm:spPr>
        <a:solidFill>
          <a:schemeClr val="accent4"/>
        </a:solidFill>
      </dgm:spPr>
      <dgm:t>
        <a:bodyPr/>
        <a:lstStyle/>
        <a:p>
          <a:r>
            <a:rPr lang="nl-NL" sz="2000" b="1" dirty="0">
              <a:solidFill>
                <a:schemeClr val="tx1"/>
              </a:solidFill>
            </a:rPr>
            <a:t>Tot 15 nov</a:t>
          </a:r>
        </a:p>
        <a:p>
          <a:r>
            <a:rPr lang="nl-NL" sz="1700" dirty="0"/>
            <a:t>Registreren in aCROHO onder voorwaarden mogelijk</a:t>
          </a:r>
        </a:p>
        <a:p>
          <a:endParaRPr lang="nl-NL" sz="2300" dirty="0"/>
        </a:p>
      </dgm:t>
    </dgm:pt>
    <dgm:pt modelId="{76B2145E-D8C3-406F-9C94-78E5D4FAD021}" type="sibTrans" cxnId="{9CFD86C4-9CBE-4DE2-9367-BE27A3B71B66}">
      <dgm:prSet/>
      <dgm:spPr/>
      <dgm:t>
        <a:bodyPr/>
        <a:lstStyle/>
        <a:p>
          <a:endParaRPr lang="nl-NL"/>
        </a:p>
      </dgm:t>
    </dgm:pt>
    <dgm:pt modelId="{2EFD202B-86BF-45C3-AF7B-0526E9A1137D}" type="parTrans" cxnId="{9CFD86C4-9CBE-4DE2-9367-BE27A3B71B66}">
      <dgm:prSet/>
      <dgm:spPr/>
      <dgm:t>
        <a:bodyPr/>
        <a:lstStyle/>
        <a:p>
          <a:endParaRPr lang="nl-NL"/>
        </a:p>
      </dgm:t>
    </dgm:pt>
    <dgm:pt modelId="{9B65E98F-A74F-48AB-9777-F33EA1881C7D}" type="pres">
      <dgm:prSet presAssocID="{4EC04725-E577-49C8-811A-C9627573F29B}" presName="Name0" presStyleCnt="0">
        <dgm:presLayoutVars>
          <dgm:dir/>
          <dgm:resizeHandles val="exact"/>
        </dgm:presLayoutVars>
      </dgm:prSet>
      <dgm:spPr/>
    </dgm:pt>
    <dgm:pt modelId="{7F7C3012-E8D9-4788-A770-2C8B6EE6CD59}" type="pres">
      <dgm:prSet presAssocID="{E20367D8-8A57-43B6-8325-CC5557F85AC7}" presName="parTxOnly" presStyleLbl="node1" presStyleIdx="0" presStyleCnt="3">
        <dgm:presLayoutVars>
          <dgm:bulletEnabled val="1"/>
        </dgm:presLayoutVars>
      </dgm:prSet>
      <dgm:spPr/>
    </dgm:pt>
    <dgm:pt modelId="{6FF4982F-270D-4C3A-B5EF-62DA9E864A52}" type="pres">
      <dgm:prSet presAssocID="{76B2145E-D8C3-406F-9C94-78E5D4FAD021}" presName="parSpace" presStyleCnt="0"/>
      <dgm:spPr/>
    </dgm:pt>
    <dgm:pt modelId="{E5E7D5E1-99D3-4A21-B97E-DAF9B2F60C3C}" type="pres">
      <dgm:prSet presAssocID="{30DDB3EB-89D8-4836-B5E2-121A999BC87D}" presName="parTxOnly" presStyleLbl="node1" presStyleIdx="1" presStyleCnt="3">
        <dgm:presLayoutVars>
          <dgm:bulletEnabled val="1"/>
        </dgm:presLayoutVars>
      </dgm:prSet>
      <dgm:spPr/>
    </dgm:pt>
    <dgm:pt modelId="{E23CB55C-CFE9-424D-A4AF-A6B6A878815E}" type="pres">
      <dgm:prSet presAssocID="{98C4BBB6-33CB-4081-BA8E-FFBF7A4B8246}" presName="parSpace" presStyleCnt="0"/>
      <dgm:spPr/>
    </dgm:pt>
    <dgm:pt modelId="{22B75B51-1A74-4AC5-B4F8-C706277EB408}" type="pres">
      <dgm:prSet presAssocID="{2A3E3919-16D1-4F9D-83A9-8CC2BDF86D6E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04E4D104-868A-417B-8ACB-C6831A848563}" type="presOf" srcId="{2A3E3919-16D1-4F9D-83A9-8CC2BDF86D6E}" destId="{22B75B51-1A74-4AC5-B4F8-C706277EB408}" srcOrd="0" destOrd="0" presId="urn:microsoft.com/office/officeart/2005/8/layout/hChevron3"/>
    <dgm:cxn modelId="{125C820E-0755-4B0B-889D-69FA781F8C64}" type="presOf" srcId="{4EC04725-E577-49C8-811A-C9627573F29B}" destId="{9B65E98F-A74F-48AB-9777-F33EA1881C7D}" srcOrd="0" destOrd="0" presId="urn:microsoft.com/office/officeart/2005/8/layout/hChevron3"/>
    <dgm:cxn modelId="{AABBF23E-9D05-4F40-BE71-41298C883D30}" type="presOf" srcId="{30DDB3EB-89D8-4836-B5E2-121A999BC87D}" destId="{E5E7D5E1-99D3-4A21-B97E-DAF9B2F60C3C}" srcOrd="0" destOrd="0" presId="urn:microsoft.com/office/officeart/2005/8/layout/hChevron3"/>
    <dgm:cxn modelId="{4E44063F-AB6F-4BBD-BDB3-D19756314669}" srcId="{4EC04725-E577-49C8-811A-C9627573F29B}" destId="{2A3E3919-16D1-4F9D-83A9-8CC2BDF86D6E}" srcOrd="2" destOrd="0" parTransId="{95150179-8EA7-424B-9783-A4B7811BA4AE}" sibTransId="{EB3774CB-F249-4845-90D9-0E7B33105886}"/>
    <dgm:cxn modelId="{CD0354A0-0634-4846-8686-F4ED89E7B6E8}" srcId="{4EC04725-E577-49C8-811A-C9627573F29B}" destId="{30DDB3EB-89D8-4836-B5E2-121A999BC87D}" srcOrd="1" destOrd="0" parTransId="{946F6A4D-14A5-40DF-AF8E-60B18C54906B}" sibTransId="{98C4BBB6-33CB-4081-BA8E-FFBF7A4B8246}"/>
    <dgm:cxn modelId="{DC2421BA-0666-4D5F-86A8-4E52903E74BB}" type="presOf" srcId="{E20367D8-8A57-43B6-8325-CC5557F85AC7}" destId="{7F7C3012-E8D9-4788-A770-2C8B6EE6CD59}" srcOrd="0" destOrd="0" presId="urn:microsoft.com/office/officeart/2005/8/layout/hChevron3"/>
    <dgm:cxn modelId="{9CFD86C4-9CBE-4DE2-9367-BE27A3B71B66}" srcId="{4EC04725-E577-49C8-811A-C9627573F29B}" destId="{E20367D8-8A57-43B6-8325-CC5557F85AC7}" srcOrd="0" destOrd="0" parTransId="{2EFD202B-86BF-45C3-AF7B-0526E9A1137D}" sibTransId="{76B2145E-D8C3-406F-9C94-78E5D4FAD021}"/>
    <dgm:cxn modelId="{027D8A73-9258-485E-81E4-B4AB06F7982F}" type="presParOf" srcId="{9B65E98F-A74F-48AB-9777-F33EA1881C7D}" destId="{7F7C3012-E8D9-4788-A770-2C8B6EE6CD59}" srcOrd="0" destOrd="0" presId="urn:microsoft.com/office/officeart/2005/8/layout/hChevron3"/>
    <dgm:cxn modelId="{3BA42235-56A8-4CA9-821F-92222A044FA7}" type="presParOf" srcId="{9B65E98F-A74F-48AB-9777-F33EA1881C7D}" destId="{6FF4982F-270D-4C3A-B5EF-62DA9E864A52}" srcOrd="1" destOrd="0" presId="urn:microsoft.com/office/officeart/2005/8/layout/hChevron3"/>
    <dgm:cxn modelId="{8454F4EA-4903-4E5E-93D8-70C0B0A84FCB}" type="presParOf" srcId="{9B65E98F-A74F-48AB-9777-F33EA1881C7D}" destId="{E5E7D5E1-99D3-4A21-B97E-DAF9B2F60C3C}" srcOrd="2" destOrd="0" presId="urn:microsoft.com/office/officeart/2005/8/layout/hChevron3"/>
    <dgm:cxn modelId="{2FFB5CF7-C011-44FB-9286-607771F82241}" type="presParOf" srcId="{9B65E98F-A74F-48AB-9777-F33EA1881C7D}" destId="{E23CB55C-CFE9-424D-A4AF-A6B6A878815E}" srcOrd="3" destOrd="0" presId="urn:microsoft.com/office/officeart/2005/8/layout/hChevron3"/>
    <dgm:cxn modelId="{E839DD2D-5829-4754-9DEA-E1C84E110CBE}" type="presParOf" srcId="{9B65E98F-A74F-48AB-9777-F33EA1881C7D}" destId="{22B75B51-1A74-4AC5-B4F8-C706277EB408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B1B2DD-47BC-4468-A27E-2C097DF6C995}">
      <dsp:nvSpPr>
        <dsp:cNvPr id="0" name=""/>
        <dsp:cNvSpPr/>
      </dsp:nvSpPr>
      <dsp:spPr>
        <a:xfrm>
          <a:off x="3085854" y="1310550"/>
          <a:ext cx="1260001" cy="599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641"/>
              </a:lnTo>
              <a:lnTo>
                <a:pt x="1260001" y="408641"/>
              </a:lnTo>
              <a:lnTo>
                <a:pt x="1260001" y="5996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6BFA5A-4B4F-45C2-941B-9A55B1D441D3}">
      <dsp:nvSpPr>
        <dsp:cNvPr id="0" name=""/>
        <dsp:cNvSpPr/>
      </dsp:nvSpPr>
      <dsp:spPr>
        <a:xfrm>
          <a:off x="1825853" y="1310550"/>
          <a:ext cx="1260001" cy="599646"/>
        </a:xfrm>
        <a:custGeom>
          <a:avLst/>
          <a:gdLst/>
          <a:ahLst/>
          <a:cxnLst/>
          <a:rect l="0" t="0" r="0" b="0"/>
          <a:pathLst>
            <a:path>
              <a:moveTo>
                <a:pt x="1260001" y="0"/>
              </a:moveTo>
              <a:lnTo>
                <a:pt x="1260001" y="408641"/>
              </a:lnTo>
              <a:lnTo>
                <a:pt x="0" y="408641"/>
              </a:lnTo>
              <a:lnTo>
                <a:pt x="0" y="5996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8BA07-9ADF-4974-BBB5-170F4212BDD2}">
      <dsp:nvSpPr>
        <dsp:cNvPr id="0" name=""/>
        <dsp:cNvSpPr/>
      </dsp:nvSpPr>
      <dsp:spPr>
        <a:xfrm>
          <a:off x="2054944" y="1294"/>
          <a:ext cx="2061820" cy="1309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69C8A-0A89-44A7-9214-11D2590A39F4}">
      <dsp:nvSpPr>
        <dsp:cNvPr id="0" name=""/>
        <dsp:cNvSpPr/>
      </dsp:nvSpPr>
      <dsp:spPr>
        <a:xfrm>
          <a:off x="2284035" y="218930"/>
          <a:ext cx="2061820" cy="1309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Heeft u alle benodigde besluiten ontvangen vóór 15 november? </a:t>
          </a:r>
        </a:p>
      </dsp:txBody>
      <dsp:txXfrm>
        <a:off x="2322382" y="257277"/>
        <a:ext cx="1985126" cy="1232561"/>
      </dsp:txXfrm>
    </dsp:sp>
    <dsp:sp modelId="{C1C3AC1D-7AFE-4519-9148-40BF2E846BAC}">
      <dsp:nvSpPr>
        <dsp:cNvPr id="0" name=""/>
        <dsp:cNvSpPr/>
      </dsp:nvSpPr>
      <dsp:spPr>
        <a:xfrm>
          <a:off x="794943" y="1910196"/>
          <a:ext cx="2061820" cy="1309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FDB6E-50DD-461E-8AE9-FC9F135B650F}">
      <dsp:nvSpPr>
        <dsp:cNvPr id="0" name=""/>
        <dsp:cNvSpPr/>
      </dsp:nvSpPr>
      <dsp:spPr>
        <a:xfrm>
          <a:off x="1024034" y="2127832"/>
          <a:ext cx="2061820" cy="1309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Ja: Registreer de opleiding vóór 15 november in aCROHO</a:t>
          </a:r>
        </a:p>
      </dsp:txBody>
      <dsp:txXfrm>
        <a:off x="1062381" y="2166179"/>
        <a:ext cx="1985126" cy="1232561"/>
      </dsp:txXfrm>
    </dsp:sp>
    <dsp:sp modelId="{723FDB42-F469-4E97-80C2-2D0238377BE2}">
      <dsp:nvSpPr>
        <dsp:cNvPr id="0" name=""/>
        <dsp:cNvSpPr/>
      </dsp:nvSpPr>
      <dsp:spPr>
        <a:xfrm>
          <a:off x="3314945" y="1910196"/>
          <a:ext cx="2061820" cy="1309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206746-1415-4F79-91A9-006ABE5E78D3}">
      <dsp:nvSpPr>
        <dsp:cNvPr id="0" name=""/>
        <dsp:cNvSpPr/>
      </dsp:nvSpPr>
      <dsp:spPr>
        <a:xfrm>
          <a:off x="3544036" y="2127832"/>
          <a:ext cx="2061820" cy="1309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Nee: DUO neemt contact op voor procesafhandeling in LEO ho</a:t>
          </a:r>
        </a:p>
      </dsp:txBody>
      <dsp:txXfrm>
        <a:off x="3582383" y="2166179"/>
        <a:ext cx="1985126" cy="12325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3012-E8D9-4788-A770-2C8B6EE6CD59}">
      <dsp:nvSpPr>
        <dsp:cNvPr id="0" name=""/>
        <dsp:cNvSpPr/>
      </dsp:nvSpPr>
      <dsp:spPr>
        <a:xfrm>
          <a:off x="4997" y="207880"/>
          <a:ext cx="4370184" cy="1748073"/>
        </a:xfrm>
        <a:prstGeom prst="homePlate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solidFill>
                <a:schemeClr val="tx1"/>
              </a:solidFill>
            </a:rPr>
            <a:t>Tot 15 nov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Registreren in aCROHO onder voorwaarden mogelijk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300" kern="1200" dirty="0"/>
        </a:p>
      </dsp:txBody>
      <dsp:txXfrm>
        <a:off x="4997" y="207880"/>
        <a:ext cx="3933166" cy="1748073"/>
      </dsp:txXfrm>
    </dsp:sp>
    <dsp:sp modelId="{E5E7D5E1-99D3-4A21-B97E-DAF9B2F60C3C}">
      <dsp:nvSpPr>
        <dsp:cNvPr id="0" name=""/>
        <dsp:cNvSpPr/>
      </dsp:nvSpPr>
      <dsp:spPr>
        <a:xfrm>
          <a:off x="3501145" y="207880"/>
          <a:ext cx="4370184" cy="1748073"/>
        </a:xfrm>
        <a:prstGeom prst="chevron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solidFill>
                <a:schemeClr val="tx1"/>
              </a:solidFill>
            </a:rPr>
            <a:t>Vanaf 15 nov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aCROHO dicht: aanvragen, wijzigen, beëindigen </a:t>
          </a:r>
          <a:r>
            <a:rPr lang="nl-NL" sz="2000" b="1" i="1" kern="1200" dirty="0">
              <a:solidFill>
                <a:schemeClr val="bg1"/>
              </a:solidFill>
            </a:rPr>
            <a:t>niet</a:t>
          </a:r>
          <a:r>
            <a:rPr lang="nl-NL" sz="2000" kern="1200" dirty="0"/>
            <a:t> mogelijk</a:t>
          </a:r>
        </a:p>
      </dsp:txBody>
      <dsp:txXfrm>
        <a:off x="4375182" y="207880"/>
        <a:ext cx="2622111" cy="1748073"/>
      </dsp:txXfrm>
    </dsp:sp>
    <dsp:sp modelId="{22B75B51-1A74-4AC5-B4F8-C706277EB408}">
      <dsp:nvSpPr>
        <dsp:cNvPr id="0" name=""/>
        <dsp:cNvSpPr/>
      </dsp:nvSpPr>
      <dsp:spPr>
        <a:xfrm>
          <a:off x="6997292" y="207880"/>
          <a:ext cx="4370184" cy="1748073"/>
        </a:xfrm>
        <a:prstGeom prst="chevron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000" b="1" kern="1200" dirty="0">
            <a:solidFill>
              <a:schemeClr val="tx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solidFill>
                <a:schemeClr val="tx1"/>
              </a:solidFill>
            </a:rPr>
            <a:t>Vanaf 3 dec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NL" sz="2000" kern="1200" dirty="0"/>
            <a:t>LEO ho live: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aanvragen, wijzigen, beëindigen via LEO ho mogelijk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700" kern="1200" dirty="0"/>
        </a:p>
      </dsp:txBody>
      <dsp:txXfrm>
        <a:off x="7871329" y="207880"/>
        <a:ext cx="2622111" cy="17480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B1B2DD-47BC-4468-A27E-2C097DF6C995}">
      <dsp:nvSpPr>
        <dsp:cNvPr id="0" name=""/>
        <dsp:cNvSpPr/>
      </dsp:nvSpPr>
      <dsp:spPr>
        <a:xfrm>
          <a:off x="3085854" y="1310550"/>
          <a:ext cx="1260001" cy="599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641"/>
              </a:lnTo>
              <a:lnTo>
                <a:pt x="1260001" y="408641"/>
              </a:lnTo>
              <a:lnTo>
                <a:pt x="1260001" y="5996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6BFA5A-4B4F-45C2-941B-9A55B1D441D3}">
      <dsp:nvSpPr>
        <dsp:cNvPr id="0" name=""/>
        <dsp:cNvSpPr/>
      </dsp:nvSpPr>
      <dsp:spPr>
        <a:xfrm>
          <a:off x="1825853" y="1310550"/>
          <a:ext cx="1260001" cy="599646"/>
        </a:xfrm>
        <a:custGeom>
          <a:avLst/>
          <a:gdLst/>
          <a:ahLst/>
          <a:cxnLst/>
          <a:rect l="0" t="0" r="0" b="0"/>
          <a:pathLst>
            <a:path>
              <a:moveTo>
                <a:pt x="1260001" y="0"/>
              </a:moveTo>
              <a:lnTo>
                <a:pt x="1260001" y="408641"/>
              </a:lnTo>
              <a:lnTo>
                <a:pt x="0" y="408641"/>
              </a:lnTo>
              <a:lnTo>
                <a:pt x="0" y="5996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8BA07-9ADF-4974-BBB5-170F4212BDD2}">
      <dsp:nvSpPr>
        <dsp:cNvPr id="0" name=""/>
        <dsp:cNvSpPr/>
      </dsp:nvSpPr>
      <dsp:spPr>
        <a:xfrm>
          <a:off x="2054944" y="1294"/>
          <a:ext cx="2061820" cy="1309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69C8A-0A89-44A7-9214-11D2590A39F4}">
      <dsp:nvSpPr>
        <dsp:cNvPr id="0" name=""/>
        <dsp:cNvSpPr/>
      </dsp:nvSpPr>
      <dsp:spPr>
        <a:xfrm>
          <a:off x="2284035" y="218930"/>
          <a:ext cx="2061820" cy="1309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Heeft u alle benodigde  besluiten ontvangen vóór 15 november? </a:t>
          </a:r>
        </a:p>
      </dsp:txBody>
      <dsp:txXfrm>
        <a:off x="2322382" y="257277"/>
        <a:ext cx="1985126" cy="1232561"/>
      </dsp:txXfrm>
    </dsp:sp>
    <dsp:sp modelId="{C1C3AC1D-7AFE-4519-9148-40BF2E846BAC}">
      <dsp:nvSpPr>
        <dsp:cNvPr id="0" name=""/>
        <dsp:cNvSpPr/>
      </dsp:nvSpPr>
      <dsp:spPr>
        <a:xfrm>
          <a:off x="794943" y="1910196"/>
          <a:ext cx="2061820" cy="1309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FDB6E-50DD-461E-8AE9-FC9F135B650F}">
      <dsp:nvSpPr>
        <dsp:cNvPr id="0" name=""/>
        <dsp:cNvSpPr/>
      </dsp:nvSpPr>
      <dsp:spPr>
        <a:xfrm>
          <a:off x="1024034" y="2127832"/>
          <a:ext cx="2061820" cy="1309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Ja: Voer het besluit uiterlijk 15 november op in aCROHO</a:t>
          </a:r>
        </a:p>
      </dsp:txBody>
      <dsp:txXfrm>
        <a:off x="1062381" y="2166179"/>
        <a:ext cx="1985126" cy="1232561"/>
      </dsp:txXfrm>
    </dsp:sp>
    <dsp:sp modelId="{723FDB42-F469-4E97-80C2-2D0238377BE2}">
      <dsp:nvSpPr>
        <dsp:cNvPr id="0" name=""/>
        <dsp:cNvSpPr/>
      </dsp:nvSpPr>
      <dsp:spPr>
        <a:xfrm>
          <a:off x="3314945" y="1910196"/>
          <a:ext cx="2061820" cy="1309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206746-1415-4F79-91A9-006ABE5E78D3}">
      <dsp:nvSpPr>
        <dsp:cNvPr id="0" name=""/>
        <dsp:cNvSpPr/>
      </dsp:nvSpPr>
      <dsp:spPr>
        <a:xfrm>
          <a:off x="3544036" y="2127832"/>
          <a:ext cx="2061820" cy="1309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Nee: DUO neemt contact op voor procesafhandeling in LEO ho</a:t>
          </a:r>
        </a:p>
      </dsp:txBody>
      <dsp:txXfrm>
        <a:off x="3582383" y="2166179"/>
        <a:ext cx="1985126" cy="12325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3012-E8D9-4788-A770-2C8B6EE6CD59}">
      <dsp:nvSpPr>
        <dsp:cNvPr id="0" name=""/>
        <dsp:cNvSpPr/>
      </dsp:nvSpPr>
      <dsp:spPr>
        <a:xfrm>
          <a:off x="4997" y="207880"/>
          <a:ext cx="4370184" cy="1748073"/>
        </a:xfrm>
        <a:prstGeom prst="homePlate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solidFill>
                <a:schemeClr val="tx1"/>
              </a:solidFill>
            </a:rPr>
            <a:t>Tot 15 nov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Registreren in aCROHO onder voorwaarden mogelijk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300" kern="1200" dirty="0"/>
        </a:p>
      </dsp:txBody>
      <dsp:txXfrm>
        <a:off x="4997" y="207880"/>
        <a:ext cx="3933166" cy="1748073"/>
      </dsp:txXfrm>
    </dsp:sp>
    <dsp:sp modelId="{E5E7D5E1-99D3-4A21-B97E-DAF9B2F60C3C}">
      <dsp:nvSpPr>
        <dsp:cNvPr id="0" name=""/>
        <dsp:cNvSpPr/>
      </dsp:nvSpPr>
      <dsp:spPr>
        <a:xfrm>
          <a:off x="3501145" y="207880"/>
          <a:ext cx="4370184" cy="1748073"/>
        </a:xfrm>
        <a:prstGeom prst="chevron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solidFill>
                <a:schemeClr val="tx1"/>
              </a:solidFill>
            </a:rPr>
            <a:t>Vanaf 15 nov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aCROHO dicht: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aanvragen, wijzigen, beëindigen </a:t>
          </a:r>
          <a:r>
            <a:rPr lang="nl-NL" sz="1700" b="1" i="1" kern="1200" dirty="0">
              <a:solidFill>
                <a:schemeClr val="bg1"/>
              </a:solidFill>
            </a:rPr>
            <a:t>niet</a:t>
          </a:r>
          <a:r>
            <a:rPr lang="nl-NL" sz="1700" kern="1200" dirty="0"/>
            <a:t> mogelijk</a:t>
          </a:r>
        </a:p>
      </dsp:txBody>
      <dsp:txXfrm>
        <a:off x="4375182" y="207880"/>
        <a:ext cx="2622111" cy="1748073"/>
      </dsp:txXfrm>
    </dsp:sp>
    <dsp:sp modelId="{22B75B51-1A74-4AC5-B4F8-C706277EB408}">
      <dsp:nvSpPr>
        <dsp:cNvPr id="0" name=""/>
        <dsp:cNvSpPr/>
      </dsp:nvSpPr>
      <dsp:spPr>
        <a:xfrm>
          <a:off x="6997292" y="207880"/>
          <a:ext cx="4370184" cy="1748073"/>
        </a:xfrm>
        <a:prstGeom prst="chevron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000" b="1" kern="1200" dirty="0">
            <a:solidFill>
              <a:schemeClr val="tx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solidFill>
                <a:schemeClr val="tx1"/>
              </a:solidFill>
            </a:rPr>
            <a:t>Vanaf 3 dec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LEO live: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aanvragen, wijzigen, beëindigen via LEO mogelijk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700" kern="1200" dirty="0"/>
        </a:p>
      </dsp:txBody>
      <dsp:txXfrm>
        <a:off x="7871329" y="207880"/>
        <a:ext cx="2622111" cy="17480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8BA07-9ADF-4974-BBB5-170F4212BDD2}">
      <dsp:nvSpPr>
        <dsp:cNvPr id="0" name=""/>
        <dsp:cNvSpPr/>
      </dsp:nvSpPr>
      <dsp:spPr>
        <a:xfrm>
          <a:off x="593043" y="461"/>
          <a:ext cx="2493099" cy="1583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69C8A-0A89-44A7-9214-11D2590A39F4}">
      <dsp:nvSpPr>
        <dsp:cNvPr id="0" name=""/>
        <dsp:cNvSpPr/>
      </dsp:nvSpPr>
      <dsp:spPr>
        <a:xfrm>
          <a:off x="870054" y="263622"/>
          <a:ext cx="2493099" cy="15831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Registreer uiterlijk 15 november de beëindiging van de opleiding in aCROHO.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Dit betreft alle vormen en vestigingsplaatsen</a:t>
          </a:r>
        </a:p>
      </dsp:txBody>
      <dsp:txXfrm>
        <a:off x="916422" y="309990"/>
        <a:ext cx="2400363" cy="14903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3012-E8D9-4788-A770-2C8B6EE6CD59}">
      <dsp:nvSpPr>
        <dsp:cNvPr id="0" name=""/>
        <dsp:cNvSpPr/>
      </dsp:nvSpPr>
      <dsp:spPr>
        <a:xfrm>
          <a:off x="4997" y="207880"/>
          <a:ext cx="4370184" cy="1748073"/>
        </a:xfrm>
        <a:prstGeom prst="homePlate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solidFill>
                <a:schemeClr val="tx1"/>
              </a:solidFill>
            </a:rPr>
            <a:t>Tot 15 nov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Registreren in aCROHO onder voorwaarden mogelijk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300" kern="1200" dirty="0"/>
        </a:p>
      </dsp:txBody>
      <dsp:txXfrm>
        <a:off x="4997" y="207880"/>
        <a:ext cx="3933166" cy="1748073"/>
      </dsp:txXfrm>
    </dsp:sp>
    <dsp:sp modelId="{E5E7D5E1-99D3-4A21-B97E-DAF9B2F60C3C}">
      <dsp:nvSpPr>
        <dsp:cNvPr id="0" name=""/>
        <dsp:cNvSpPr/>
      </dsp:nvSpPr>
      <dsp:spPr>
        <a:xfrm>
          <a:off x="3501145" y="207880"/>
          <a:ext cx="4370184" cy="1748073"/>
        </a:xfrm>
        <a:prstGeom prst="chevron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solidFill>
                <a:schemeClr val="tx1"/>
              </a:solidFill>
            </a:rPr>
            <a:t>Vanaf 15 nov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aCROHO dicht: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aanvragen, wijzigen, beëindigen </a:t>
          </a:r>
          <a:r>
            <a:rPr lang="nl-NL" sz="1700" b="1" i="1" kern="1200" dirty="0">
              <a:solidFill>
                <a:schemeClr val="bg1"/>
              </a:solidFill>
            </a:rPr>
            <a:t>niet</a:t>
          </a:r>
          <a:r>
            <a:rPr lang="nl-NL" sz="1700" kern="1200" dirty="0"/>
            <a:t> mogelijk</a:t>
          </a:r>
        </a:p>
      </dsp:txBody>
      <dsp:txXfrm>
        <a:off x="4375182" y="207880"/>
        <a:ext cx="2622111" cy="1748073"/>
      </dsp:txXfrm>
    </dsp:sp>
    <dsp:sp modelId="{22B75B51-1A74-4AC5-B4F8-C706277EB408}">
      <dsp:nvSpPr>
        <dsp:cNvPr id="0" name=""/>
        <dsp:cNvSpPr/>
      </dsp:nvSpPr>
      <dsp:spPr>
        <a:xfrm>
          <a:off x="6997292" y="207880"/>
          <a:ext cx="4370184" cy="1748073"/>
        </a:xfrm>
        <a:prstGeom prst="chevron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000" b="1" kern="1200" dirty="0">
            <a:solidFill>
              <a:schemeClr val="tx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solidFill>
                <a:schemeClr val="tx1"/>
              </a:solidFill>
            </a:rPr>
            <a:t>Vanaf 3 dec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LEO live: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aanvragen, wijzigen, beëindigen via LEO mogelijk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700" kern="1200" dirty="0"/>
        </a:p>
      </dsp:txBody>
      <dsp:txXfrm>
        <a:off x="7871329" y="207880"/>
        <a:ext cx="2622111" cy="1748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7D5092-B614-617A-A695-823403A6C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74B2FB1-F5A3-A114-0E24-E0D5CA9D6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EE6454-589B-9E45-BC17-DC34FF7DF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A8C8-2E5A-49FA-9912-E08E32BF05ED}" type="datetimeFigureOut">
              <a:rPr lang="nl-NL" smtClean="0"/>
              <a:t>24-10-2024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1DE8E9-64F7-CF1B-9C25-9C5FEF0C2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CB86C3F-57A2-F3A9-E393-BDF0EA066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D1DD-A8E0-4C2B-90E2-C67BB6F3E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1692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14BD98-3EEF-F305-5B74-499CB9EB9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EC0B371-F36E-AF15-B397-3E184F688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8981BBE-2392-5BF5-50EF-9DDA70995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A8C8-2E5A-49FA-9912-E08E32BF05ED}" type="datetimeFigureOut">
              <a:rPr lang="nl-NL" smtClean="0"/>
              <a:t>24-10-2024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AE92FFD-261E-B7FC-1BC1-6A1E2E759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BE371F0-BF10-C74B-ACEB-153EBD800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D1DD-A8E0-4C2B-90E2-C67BB6F3E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59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7240761-5705-3C48-B754-CC0B0124C3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DE8B182-D8D4-5F67-0B6B-F83FBDFDA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529557-B991-59DA-7674-C7E8633B3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A8C8-2E5A-49FA-9912-E08E32BF05ED}" type="datetimeFigureOut">
              <a:rPr lang="nl-NL" smtClean="0"/>
              <a:t>24-10-2024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DD649E-1755-0828-FAF2-A8F5E0001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12A9621-6F1E-AC70-9CAE-9DFB07FFF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D1DD-A8E0-4C2B-90E2-C67BB6F3E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71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300879-56C6-5574-9231-B53C39879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9E9B8E-2EA5-A0EF-E098-D43E04BD8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336D54-6ABB-F2DB-9EB3-B0C317E12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A8C8-2E5A-49FA-9912-E08E32BF05ED}" type="datetimeFigureOut">
              <a:rPr lang="nl-NL" smtClean="0"/>
              <a:t>24-10-2024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5401C9-0ADE-6107-3E17-70E310279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090793-982C-825D-B2B4-2082AB0AB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D1DD-A8E0-4C2B-90E2-C67BB6F3E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090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C41174-E3DA-D6A0-3DCF-EDC60EF1E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1627ED7-5684-5936-D5BC-072B71DFF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6C603D-9796-7F16-8BFB-1C71DBD0F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A8C8-2E5A-49FA-9912-E08E32BF05ED}" type="datetimeFigureOut">
              <a:rPr lang="nl-NL" smtClean="0"/>
              <a:t>24-10-2024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9A4D9E1-A527-FB33-83F4-76C3CDA91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179726-332A-8C88-C638-3D7B80079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D1DD-A8E0-4C2B-90E2-C67BB6F3E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15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68FBD0-2257-FE84-4895-9B5D3B74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363425-5B2A-75E6-A0F5-30F725E26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FEC7ED9-77A7-A532-A7C8-5D1E2217C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0D475FD-10E4-3D74-D4C3-15ECEDDA5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A8C8-2E5A-49FA-9912-E08E32BF05ED}" type="datetimeFigureOut">
              <a:rPr lang="nl-NL" smtClean="0"/>
              <a:t>24-10-2024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5A5A8D9-C6D8-A977-881E-941CFBB62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180D4D-AE10-091E-4539-D06CD4ACA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D1DD-A8E0-4C2B-90E2-C67BB6F3E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971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CF8FBF-D499-B865-48E7-51B3221F0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A2F4F5D-81DF-1239-3557-316B8E1CA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F8FE3A1-546A-FBD8-2B13-F1BA47E99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E8C0DD8-4971-4C88-8658-C41815037E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40C53D-43B4-50DB-92DB-A3247260C8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B82A4B4-6DF3-BEA2-CC0A-D8FE70B9F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A8C8-2E5A-49FA-9912-E08E32BF05ED}" type="datetimeFigureOut">
              <a:rPr lang="nl-NL" smtClean="0"/>
              <a:t>24-10-2024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6A109F8-7771-645F-2AD4-6A6DE4ADF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9EA1D21-3CE4-1E11-527D-A2C40DDAB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D1DD-A8E0-4C2B-90E2-C67BB6F3E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009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085080-5137-DC86-29C7-9B1FD6D68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F761DF9-41C0-4331-BCBB-FFE5AAAEA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A8C8-2E5A-49FA-9912-E08E32BF05ED}" type="datetimeFigureOut">
              <a:rPr lang="nl-NL" smtClean="0"/>
              <a:t>24-10-2024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D02E05C-9F37-DEE5-854A-9F43E517B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92C535-0357-EEDA-AC81-1C748FC5D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D1DD-A8E0-4C2B-90E2-C67BB6F3E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4986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C32E272-85F3-D19B-189D-48423EEA7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A8C8-2E5A-49FA-9912-E08E32BF05ED}" type="datetimeFigureOut">
              <a:rPr lang="nl-NL" smtClean="0"/>
              <a:t>24-10-2024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C445413-A5FF-E888-2D83-756CBA247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0ABFE9B-25E7-BA5A-D5FB-15758D16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D1DD-A8E0-4C2B-90E2-C67BB6F3E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9139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23C2C2-A195-5BD9-45AC-B2A76E0F2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ECA893-1732-B95F-3D5A-B4F4BD614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E59420D-4C63-CCEC-8126-040C2766B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810E5F3-15A2-08BF-80BF-54B52BDBB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A8C8-2E5A-49FA-9912-E08E32BF05ED}" type="datetimeFigureOut">
              <a:rPr lang="nl-NL" smtClean="0"/>
              <a:t>24-10-2024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6785AF-5C1A-36E2-9A45-5D43E89B7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A37704A-2FBF-DBA6-F3C2-D7FDB963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D1DD-A8E0-4C2B-90E2-C67BB6F3E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511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06DB6C-FFEA-9890-5D1E-11286CF77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0256A13-7F8E-8EC9-C6E2-E829984DCB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CAE5209-847F-7790-6165-6C5411EAB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40180F0-CF6F-32D0-F6E2-D83B24AD5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0A8C8-2E5A-49FA-9912-E08E32BF05ED}" type="datetimeFigureOut">
              <a:rPr lang="nl-NL" smtClean="0"/>
              <a:t>24-10-2024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758D13-18D7-9CAD-864D-53AAAA7AF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931FADB-C784-109E-2B94-258D90F15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D1DD-A8E0-4C2B-90E2-C67BB6F3E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551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D8ADB9D-83A5-B31C-87EF-A7E605F51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3E3C379-FC1B-D737-CA00-815B3AA40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2AFBBA-3E76-FC5F-F81E-68772AF107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0A8C8-2E5A-49FA-9912-E08E32BF05ED}" type="datetimeFigureOut">
              <a:rPr lang="nl-NL" smtClean="0"/>
              <a:t>24-10-2024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3E7EC4-DB8B-5395-19E7-51DF864EB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CAA7CC-41BD-0549-2814-57ED45706E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FD1DD-A8E0-4C2B-90E2-C67BB6F3EA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914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kstvak 34">
            <a:extLst>
              <a:ext uri="{FF2B5EF4-FFF2-40B4-BE49-F238E27FC236}">
                <a16:creationId xmlns:a16="http://schemas.microsoft.com/office/drawing/2014/main" id="{650E3750-A1DE-A9BC-F45F-E3EDEDAB60F4}"/>
              </a:ext>
            </a:extLst>
          </p:cNvPr>
          <p:cNvSpPr txBox="1"/>
          <p:nvPr/>
        </p:nvSpPr>
        <p:spPr>
          <a:xfrm>
            <a:off x="503207" y="2433207"/>
            <a:ext cx="6066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1. De nieuwe opleiding is nog niet geregistreerd via aCROHO 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1C82D37-34B6-35C2-C4D2-A3D58E0880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0810475"/>
              </p:ext>
            </p:extLst>
          </p:nvPr>
        </p:nvGraphicFramePr>
        <p:xfrm>
          <a:off x="2627127" y="3104979"/>
          <a:ext cx="6400800" cy="3438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27FA2D35-B808-6C04-AB91-447E78C8CA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212098"/>
              </p:ext>
            </p:extLst>
          </p:nvPr>
        </p:nvGraphicFramePr>
        <p:xfrm>
          <a:off x="504092" y="118152"/>
          <a:ext cx="11372475" cy="2163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1878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kstvak 34">
            <a:extLst>
              <a:ext uri="{FF2B5EF4-FFF2-40B4-BE49-F238E27FC236}">
                <a16:creationId xmlns:a16="http://schemas.microsoft.com/office/drawing/2014/main" id="{650E3750-A1DE-A9BC-F45F-E3EDEDAB60F4}"/>
              </a:ext>
            </a:extLst>
          </p:cNvPr>
          <p:cNvSpPr txBox="1"/>
          <p:nvPr/>
        </p:nvSpPr>
        <p:spPr>
          <a:xfrm>
            <a:off x="483772" y="2442191"/>
            <a:ext cx="543366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dirty="0"/>
              <a:t>2: Er loopt een procedure voor een bestaande opleiding:</a:t>
            </a:r>
          </a:p>
          <a:p>
            <a:endParaRPr lang="nl-NL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Vorm wijzigen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Onderdeel/subonderdeel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Verplaatsing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Nieuwe vestigingsplaats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ABO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Toets na 3 jaar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BKKI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Naamswijziging opleiding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Aanpassing studieduur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Toets voorwaarden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Graadtoevoeging</a:t>
            </a:r>
          </a:p>
          <a:p>
            <a:pPr algn="ctr"/>
            <a:endParaRPr lang="nl-NL" sz="1800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1C82D37-34B6-35C2-C4D2-A3D58E0880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1725394"/>
              </p:ext>
            </p:extLst>
          </p:nvPr>
        </p:nvGraphicFramePr>
        <p:xfrm>
          <a:off x="2786616" y="3103330"/>
          <a:ext cx="6400800" cy="3438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26D6C66-D5B1-D493-3FD4-6D5F88FCBE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7877850"/>
              </p:ext>
            </p:extLst>
          </p:nvPr>
        </p:nvGraphicFramePr>
        <p:xfrm>
          <a:off x="504092" y="118152"/>
          <a:ext cx="11372475" cy="2163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17931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kstvak 34">
            <a:extLst>
              <a:ext uri="{FF2B5EF4-FFF2-40B4-BE49-F238E27FC236}">
                <a16:creationId xmlns:a16="http://schemas.microsoft.com/office/drawing/2014/main" id="{650E3750-A1DE-A9BC-F45F-E3EDEDAB60F4}"/>
              </a:ext>
            </a:extLst>
          </p:cNvPr>
          <p:cNvSpPr txBox="1"/>
          <p:nvPr/>
        </p:nvSpPr>
        <p:spPr>
          <a:xfrm>
            <a:off x="511919" y="2431558"/>
            <a:ext cx="3388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3: Ik wil een opleiding beëindigen.</a:t>
            </a:r>
            <a:endParaRPr lang="nl-NL" sz="1800" dirty="0"/>
          </a:p>
          <a:p>
            <a:pPr algn="ctr"/>
            <a:endParaRPr lang="nl-NL" sz="1800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1C82D37-34B6-35C2-C4D2-A3D58E0880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837311"/>
              </p:ext>
            </p:extLst>
          </p:nvPr>
        </p:nvGraphicFramePr>
        <p:xfrm>
          <a:off x="3668232" y="3077889"/>
          <a:ext cx="3956197" cy="1847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6DFD418-9B27-D8CD-CF63-4872741051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7877850"/>
              </p:ext>
            </p:extLst>
          </p:nvPr>
        </p:nvGraphicFramePr>
        <p:xfrm>
          <a:off x="504092" y="118152"/>
          <a:ext cx="11372475" cy="2163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258911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242</Words>
  <Application>Microsoft Office PowerPoint</Application>
  <PresentationFormat>Breedbeeld</PresentationFormat>
  <Paragraphs>49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Alberts, Derk Jan</dc:creator>
  <cp:lastModifiedBy>Stijnenbosch, Martine</cp:lastModifiedBy>
  <cp:revision>60</cp:revision>
  <dcterms:created xsi:type="dcterms:W3CDTF">2024-07-11T09:08:53Z</dcterms:created>
  <dcterms:modified xsi:type="dcterms:W3CDTF">2024-10-24T11:23:08Z</dcterms:modified>
</cp:coreProperties>
</file>